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420" r:id="rId2"/>
    <p:sldId id="309" r:id="rId3"/>
    <p:sldId id="408" r:id="rId4"/>
    <p:sldId id="409" r:id="rId5"/>
    <p:sldId id="418" r:id="rId6"/>
    <p:sldId id="419" r:id="rId7"/>
    <p:sldId id="423" r:id="rId8"/>
    <p:sldId id="410" r:id="rId9"/>
    <p:sldId id="411" r:id="rId10"/>
    <p:sldId id="412" r:id="rId11"/>
    <p:sldId id="413" r:id="rId12"/>
    <p:sldId id="414" r:id="rId13"/>
    <p:sldId id="417" r:id="rId14"/>
    <p:sldId id="435" r:id="rId15"/>
    <p:sldId id="433" r:id="rId16"/>
    <p:sldId id="415" r:id="rId17"/>
    <p:sldId id="416" r:id="rId18"/>
    <p:sldId id="434" r:id="rId19"/>
    <p:sldId id="432" r:id="rId20"/>
    <p:sldId id="395" r:id="rId21"/>
    <p:sldId id="396" r:id="rId22"/>
    <p:sldId id="424" r:id="rId23"/>
    <p:sldId id="397" r:id="rId24"/>
    <p:sldId id="398" r:id="rId25"/>
    <p:sldId id="399" r:id="rId26"/>
    <p:sldId id="400" r:id="rId27"/>
    <p:sldId id="350" r:id="rId28"/>
    <p:sldId id="352" r:id="rId29"/>
    <p:sldId id="353" r:id="rId30"/>
    <p:sldId id="430" r:id="rId31"/>
    <p:sldId id="431" r:id="rId32"/>
    <p:sldId id="429" r:id="rId33"/>
    <p:sldId id="438" r:id="rId34"/>
    <p:sldId id="439" r:id="rId35"/>
    <p:sldId id="440" r:id="rId36"/>
    <p:sldId id="436" r:id="rId37"/>
    <p:sldId id="421" r:id="rId38"/>
    <p:sldId id="437" r:id="rId39"/>
    <p:sldId id="422" r:id="rId40"/>
    <p:sldId id="425" r:id="rId41"/>
    <p:sldId id="426" r:id="rId42"/>
    <p:sldId id="427" r:id="rId43"/>
    <p:sldId id="428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21D326-109D-475E-B6E9-0E6A44F1C108}" v="367" dt="2025-05-05T10:09:10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70" autoAdjust="0"/>
    <p:restoredTop sz="99642" autoAdjust="0"/>
  </p:normalViewPr>
  <p:slideViewPr>
    <p:cSldViewPr>
      <p:cViewPr varScale="1">
        <p:scale>
          <a:sx n="74" d="100"/>
          <a:sy n="74" d="100"/>
        </p:scale>
        <p:origin x="20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Klepke" userId="680af37f-b324-4236-b60a-9f95bc45c692" providerId="ADAL" clId="{5A0C0898-0E8C-412F-AFF4-E83721C5EE5B}"/>
    <pc:docChg chg="undo redo custSel addSld delSld modSld sldOrd">
      <pc:chgData name="Erik Klepke" userId="680af37f-b324-4236-b60a-9f95bc45c692" providerId="ADAL" clId="{5A0C0898-0E8C-412F-AFF4-E83721C5EE5B}" dt="2025-04-18T07:42:10.991" v="874" actId="478"/>
      <pc:docMkLst>
        <pc:docMk/>
      </pc:docMkLst>
      <pc:sldChg chg="modSp">
        <pc:chgData name="Erik Klepke" userId="680af37f-b324-4236-b60a-9f95bc45c692" providerId="ADAL" clId="{5A0C0898-0E8C-412F-AFF4-E83721C5EE5B}" dt="2025-04-17T06:33:11.741" v="755" actId="20577"/>
        <pc:sldMkLst>
          <pc:docMk/>
          <pc:sldMk cId="855526145" sldId="398"/>
        </pc:sldMkLst>
        <pc:spChg chg="mod">
          <ac:chgData name="Erik Klepke" userId="680af37f-b324-4236-b60a-9f95bc45c692" providerId="ADAL" clId="{5A0C0898-0E8C-412F-AFF4-E83721C5EE5B}" dt="2025-04-17T06:33:08.153" v="753" actId="20577"/>
          <ac:spMkLst>
            <pc:docMk/>
            <pc:sldMk cId="855526145" sldId="398"/>
            <ac:spMk id="8" creationId="{00000000-0000-0000-0000-000000000000}"/>
          </ac:spMkLst>
        </pc:spChg>
        <pc:spChg chg="mod">
          <ac:chgData name="Erik Klepke" userId="680af37f-b324-4236-b60a-9f95bc45c692" providerId="ADAL" clId="{5A0C0898-0E8C-412F-AFF4-E83721C5EE5B}" dt="2025-04-17T06:33:11.741" v="755" actId="20577"/>
          <ac:spMkLst>
            <pc:docMk/>
            <pc:sldMk cId="855526145" sldId="398"/>
            <ac:spMk id="10" creationId="{00000000-0000-0000-0000-000000000000}"/>
          </ac:spMkLst>
        </pc:spChg>
      </pc:sldChg>
      <pc:sldChg chg="modSp mod">
        <pc:chgData name="Erik Klepke" userId="680af37f-b324-4236-b60a-9f95bc45c692" providerId="ADAL" clId="{5A0C0898-0E8C-412F-AFF4-E83721C5EE5B}" dt="2025-04-17T06:33:26.593" v="757" actId="20577"/>
        <pc:sldMkLst>
          <pc:docMk/>
          <pc:sldMk cId="3318666710" sldId="399"/>
        </pc:sldMkLst>
        <pc:spChg chg="mod">
          <ac:chgData name="Erik Klepke" userId="680af37f-b324-4236-b60a-9f95bc45c692" providerId="ADAL" clId="{5A0C0898-0E8C-412F-AFF4-E83721C5EE5B}" dt="2025-04-17T06:33:26.593" v="757" actId="20577"/>
          <ac:spMkLst>
            <pc:docMk/>
            <pc:sldMk cId="3318666710" sldId="399"/>
            <ac:spMk id="10" creationId="{00000000-0000-0000-0000-000000000000}"/>
          </ac:spMkLst>
        </pc:spChg>
      </pc:sldChg>
      <pc:sldChg chg="addSp modSp mod">
        <pc:chgData name="Erik Klepke" userId="680af37f-b324-4236-b60a-9f95bc45c692" providerId="ADAL" clId="{5A0C0898-0E8C-412F-AFF4-E83721C5EE5B}" dt="2025-04-06T09:06:43.644" v="405" actId="1076"/>
        <pc:sldMkLst>
          <pc:docMk/>
          <pc:sldMk cId="1413346453" sldId="400"/>
        </pc:sldMkLst>
        <pc:spChg chg="mod">
          <ac:chgData name="Erik Klepke" userId="680af37f-b324-4236-b60a-9f95bc45c692" providerId="ADAL" clId="{5A0C0898-0E8C-412F-AFF4-E83721C5EE5B}" dt="2025-04-06T09:06:33.379" v="401" actId="1076"/>
          <ac:spMkLst>
            <pc:docMk/>
            <pc:sldMk cId="1413346453" sldId="400"/>
            <ac:spMk id="12291" creationId="{00000000-0000-0000-0000-000000000000}"/>
          </ac:spMkLst>
        </pc:spChg>
        <pc:picChg chg="add mod modCrop">
          <ac:chgData name="Erik Klepke" userId="680af37f-b324-4236-b60a-9f95bc45c692" providerId="ADAL" clId="{5A0C0898-0E8C-412F-AFF4-E83721C5EE5B}" dt="2025-04-06T09:06:43.644" v="405" actId="1076"/>
          <ac:picMkLst>
            <pc:docMk/>
            <pc:sldMk cId="1413346453" sldId="400"/>
            <ac:picMk id="4" creationId="{B3EBE9C2-29CE-02ED-B25D-ABCF652A5D6F}"/>
          </ac:picMkLst>
        </pc:picChg>
      </pc:sldChg>
      <pc:sldChg chg="addSp delSp mod">
        <pc:chgData name="Erik Klepke" userId="680af37f-b324-4236-b60a-9f95bc45c692" providerId="ADAL" clId="{5A0C0898-0E8C-412F-AFF4-E83721C5EE5B}" dt="2025-04-15T09:50:35.888" v="750" actId="478"/>
        <pc:sldMkLst>
          <pc:docMk/>
          <pc:sldMk cId="3366181664" sldId="408"/>
        </pc:sldMkLst>
      </pc:sldChg>
      <pc:sldChg chg="addSp delSp mod">
        <pc:chgData name="Erik Klepke" userId="680af37f-b324-4236-b60a-9f95bc45c692" providerId="ADAL" clId="{5A0C0898-0E8C-412F-AFF4-E83721C5EE5B}" dt="2025-04-15T07:45:54.519" v="734" actId="478"/>
        <pc:sldMkLst>
          <pc:docMk/>
          <pc:sldMk cId="497872606" sldId="411"/>
        </pc:sldMkLst>
      </pc:sldChg>
      <pc:sldChg chg="addSp">
        <pc:chgData name="Erik Klepke" userId="680af37f-b324-4236-b60a-9f95bc45c692" providerId="ADAL" clId="{5A0C0898-0E8C-412F-AFF4-E83721C5EE5B}" dt="2025-04-15T07:44:24.235" v="729"/>
        <pc:sldMkLst>
          <pc:docMk/>
          <pc:sldMk cId="3497085913" sldId="412"/>
        </pc:sldMkLst>
        <pc:inkChg chg="add">
          <ac:chgData name="Erik Klepke" userId="680af37f-b324-4236-b60a-9f95bc45c692" providerId="ADAL" clId="{5A0C0898-0E8C-412F-AFF4-E83721C5EE5B}" dt="2025-04-15T07:44:24.235" v="729"/>
          <ac:inkMkLst>
            <pc:docMk/>
            <pc:sldMk cId="3497085913" sldId="412"/>
            <ac:inkMk id="5" creationId="{ADE968AB-89E9-8938-6828-F6CD9CCE216F}"/>
          </ac:inkMkLst>
        </pc:inkChg>
      </pc:sldChg>
      <pc:sldChg chg="addSp delSp mod ord">
        <pc:chgData name="Erik Klepke" userId="680af37f-b324-4236-b60a-9f95bc45c692" providerId="ADAL" clId="{5A0C0898-0E8C-412F-AFF4-E83721C5EE5B}" dt="2025-04-18T07:42:10.991" v="874" actId="478"/>
        <pc:sldMkLst>
          <pc:docMk/>
          <pc:sldMk cId="2407547342" sldId="414"/>
        </pc:sldMkLst>
      </pc:sldChg>
      <pc:sldChg chg="addSp delSp mod">
        <pc:chgData name="Erik Klepke" userId="680af37f-b324-4236-b60a-9f95bc45c692" providerId="ADAL" clId="{5A0C0898-0E8C-412F-AFF4-E83721C5EE5B}" dt="2025-04-15T07:45:43.525" v="732" actId="478"/>
        <pc:sldMkLst>
          <pc:docMk/>
          <pc:sldMk cId="272664202" sldId="415"/>
        </pc:sldMkLst>
      </pc:sldChg>
      <pc:sldChg chg="addSp delSp mod">
        <pc:chgData name="Erik Klepke" userId="680af37f-b324-4236-b60a-9f95bc45c692" providerId="ADAL" clId="{5A0C0898-0E8C-412F-AFF4-E83721C5EE5B}" dt="2025-04-15T07:45:38.240" v="731" actId="478"/>
        <pc:sldMkLst>
          <pc:docMk/>
          <pc:sldMk cId="2651088427" sldId="416"/>
        </pc:sldMkLst>
      </pc:sldChg>
      <pc:sldChg chg="addSp modSp mod ord">
        <pc:chgData name="Erik Klepke" userId="680af37f-b324-4236-b60a-9f95bc45c692" providerId="ADAL" clId="{5A0C0898-0E8C-412F-AFF4-E83721C5EE5B}" dt="2025-04-06T08:56:56.332" v="14"/>
        <pc:sldMkLst>
          <pc:docMk/>
          <pc:sldMk cId="4001326283" sldId="417"/>
        </pc:sldMkLst>
        <pc:picChg chg="add mod modCrop">
          <ac:chgData name="Erik Klepke" userId="680af37f-b324-4236-b60a-9f95bc45c692" providerId="ADAL" clId="{5A0C0898-0E8C-412F-AFF4-E83721C5EE5B}" dt="2025-04-06T08:56:45.635" v="12" actId="1076"/>
          <ac:picMkLst>
            <pc:docMk/>
            <pc:sldMk cId="4001326283" sldId="417"/>
            <ac:picMk id="4" creationId="{D67CFD1C-45D3-1EE3-1D34-297E40390593}"/>
          </ac:picMkLst>
        </pc:picChg>
      </pc:sldChg>
      <pc:sldChg chg="addSp delSp mod">
        <pc:chgData name="Erik Klepke" userId="680af37f-b324-4236-b60a-9f95bc45c692" providerId="ADAL" clId="{5A0C0898-0E8C-412F-AFF4-E83721C5EE5B}" dt="2025-04-15T09:50:30.911" v="749" actId="478"/>
        <pc:sldMkLst>
          <pc:docMk/>
          <pc:sldMk cId="2710125744" sldId="418"/>
        </pc:sldMkLst>
      </pc:sldChg>
      <pc:sldChg chg="ord">
        <pc:chgData name="Erik Klepke" userId="680af37f-b324-4236-b60a-9f95bc45c692" providerId="ADAL" clId="{5A0C0898-0E8C-412F-AFF4-E83721C5EE5B}" dt="2025-04-18T06:33:37.841" v="763"/>
        <pc:sldMkLst>
          <pc:docMk/>
          <pc:sldMk cId="3715190238" sldId="421"/>
        </pc:sldMkLst>
      </pc:sldChg>
      <pc:sldChg chg="del">
        <pc:chgData name="Erik Klepke" userId="680af37f-b324-4236-b60a-9f95bc45c692" providerId="ADAL" clId="{5A0C0898-0E8C-412F-AFF4-E83721C5EE5B}" dt="2025-04-06T09:04:56.500" v="390" actId="2696"/>
        <pc:sldMkLst>
          <pc:docMk/>
          <pc:sldMk cId="1657945789" sldId="422"/>
        </pc:sldMkLst>
      </pc:sldChg>
      <pc:sldChg chg="addSp modSp mod">
        <pc:chgData name="Erik Klepke" userId="680af37f-b324-4236-b60a-9f95bc45c692" providerId="ADAL" clId="{5A0C0898-0E8C-412F-AFF4-E83721C5EE5B}" dt="2025-04-06T08:55:52.261" v="8" actId="1076"/>
        <pc:sldMkLst>
          <pc:docMk/>
          <pc:sldMk cId="1352527973" sldId="423"/>
        </pc:sldMkLst>
        <pc:spChg chg="mod">
          <ac:chgData name="Erik Klepke" userId="680af37f-b324-4236-b60a-9f95bc45c692" providerId="ADAL" clId="{5A0C0898-0E8C-412F-AFF4-E83721C5EE5B}" dt="2025-04-06T08:55:46.520" v="6" actId="1076"/>
          <ac:spMkLst>
            <pc:docMk/>
            <pc:sldMk cId="1352527973" sldId="423"/>
            <ac:spMk id="2" creationId="{00000000-0000-0000-0000-000000000000}"/>
          </ac:spMkLst>
        </pc:spChg>
        <pc:picChg chg="add mod modCrop">
          <ac:chgData name="Erik Klepke" userId="680af37f-b324-4236-b60a-9f95bc45c692" providerId="ADAL" clId="{5A0C0898-0E8C-412F-AFF4-E83721C5EE5B}" dt="2025-04-06T08:55:52.261" v="8" actId="1076"/>
          <ac:picMkLst>
            <pc:docMk/>
            <pc:sldMk cId="1352527973" sldId="423"/>
            <ac:picMk id="4" creationId="{5160E715-3607-1E03-825F-FA358EDFA40F}"/>
          </ac:picMkLst>
        </pc:picChg>
      </pc:sldChg>
      <pc:sldChg chg="del">
        <pc:chgData name="Erik Klepke" userId="680af37f-b324-4236-b60a-9f95bc45c692" providerId="ADAL" clId="{5A0C0898-0E8C-412F-AFF4-E83721C5EE5B}" dt="2025-04-06T09:04:56.500" v="390" actId="2696"/>
        <pc:sldMkLst>
          <pc:docMk/>
          <pc:sldMk cId="322372302" sldId="425"/>
        </pc:sldMkLst>
      </pc:sldChg>
      <pc:sldChg chg="del">
        <pc:chgData name="Erik Klepke" userId="680af37f-b324-4236-b60a-9f95bc45c692" providerId="ADAL" clId="{5A0C0898-0E8C-412F-AFF4-E83721C5EE5B}" dt="2025-04-06T09:04:56.500" v="390" actId="2696"/>
        <pc:sldMkLst>
          <pc:docMk/>
          <pc:sldMk cId="1980762153" sldId="426"/>
        </pc:sldMkLst>
      </pc:sldChg>
      <pc:sldChg chg="del">
        <pc:chgData name="Erik Klepke" userId="680af37f-b324-4236-b60a-9f95bc45c692" providerId="ADAL" clId="{5A0C0898-0E8C-412F-AFF4-E83721C5EE5B}" dt="2025-04-06T09:04:56.500" v="390" actId="2696"/>
        <pc:sldMkLst>
          <pc:docMk/>
          <pc:sldMk cId="2097896934" sldId="427"/>
        </pc:sldMkLst>
      </pc:sldChg>
      <pc:sldChg chg="del">
        <pc:chgData name="Erik Klepke" userId="680af37f-b324-4236-b60a-9f95bc45c692" providerId="ADAL" clId="{5A0C0898-0E8C-412F-AFF4-E83721C5EE5B}" dt="2025-04-06T09:04:56.500" v="390" actId="2696"/>
        <pc:sldMkLst>
          <pc:docMk/>
          <pc:sldMk cId="669806666" sldId="428"/>
        </pc:sldMkLst>
      </pc:sldChg>
      <pc:sldChg chg="addSp modSp mod">
        <pc:chgData name="Erik Klepke" userId="680af37f-b324-4236-b60a-9f95bc45c692" providerId="ADAL" clId="{5A0C0898-0E8C-412F-AFF4-E83721C5EE5B}" dt="2025-04-06T09:07:36.646" v="413" actId="1076"/>
        <pc:sldMkLst>
          <pc:docMk/>
          <pc:sldMk cId="2782114017" sldId="429"/>
        </pc:sldMkLst>
        <pc:picChg chg="add mod modCrop">
          <ac:chgData name="Erik Klepke" userId="680af37f-b324-4236-b60a-9f95bc45c692" providerId="ADAL" clId="{5A0C0898-0E8C-412F-AFF4-E83721C5EE5B}" dt="2025-04-06T09:07:36.646" v="413" actId="1076"/>
          <ac:picMkLst>
            <pc:docMk/>
            <pc:sldMk cId="2782114017" sldId="429"/>
            <ac:picMk id="4" creationId="{EADCA870-B544-7E57-E354-F9D94A99379D}"/>
          </ac:picMkLst>
        </pc:picChg>
      </pc:sldChg>
      <pc:sldChg chg="addSp delSp modSp add mod ord">
        <pc:chgData name="Erik Klepke" userId="680af37f-b324-4236-b60a-9f95bc45c692" providerId="ADAL" clId="{5A0C0898-0E8C-412F-AFF4-E83721C5EE5B}" dt="2025-04-06T08:58:17.019" v="26" actId="1076"/>
        <pc:sldMkLst>
          <pc:docMk/>
          <pc:sldMk cId="2857056685" sldId="432"/>
        </pc:sldMkLst>
        <pc:picChg chg="add mod modCrop">
          <ac:chgData name="Erik Klepke" userId="680af37f-b324-4236-b60a-9f95bc45c692" providerId="ADAL" clId="{5A0C0898-0E8C-412F-AFF4-E83721C5EE5B}" dt="2025-04-06T08:58:17.019" v="26" actId="1076"/>
          <ac:picMkLst>
            <pc:docMk/>
            <pc:sldMk cId="2857056685" sldId="432"/>
            <ac:picMk id="5" creationId="{1D83F802-8B1C-C5BF-69A0-06DAF2A04AD3}"/>
          </ac:picMkLst>
        </pc:picChg>
      </pc:sldChg>
      <pc:sldChg chg="addSp delSp modSp new mod modAnim">
        <pc:chgData name="Erik Klepke" userId="680af37f-b324-4236-b60a-9f95bc45c692" providerId="ADAL" clId="{5A0C0898-0E8C-412F-AFF4-E83721C5EE5B}" dt="2025-04-17T06:04:31.864" v="751" actId="478"/>
        <pc:sldMkLst>
          <pc:docMk/>
          <pc:sldMk cId="138291716" sldId="433"/>
        </pc:sldMkLst>
        <pc:spChg chg="mod">
          <ac:chgData name="Erik Klepke" userId="680af37f-b324-4236-b60a-9f95bc45c692" providerId="ADAL" clId="{5A0C0898-0E8C-412F-AFF4-E83721C5EE5B}" dt="2025-04-06T08:58:39.088" v="51" actId="20577"/>
          <ac:spMkLst>
            <pc:docMk/>
            <pc:sldMk cId="138291716" sldId="433"/>
            <ac:spMk id="2" creationId="{0D21A307-7941-C720-7B71-711814DD44BD}"/>
          </ac:spMkLst>
        </pc:spChg>
        <pc:spChg chg="mod">
          <ac:chgData name="Erik Klepke" userId="680af37f-b324-4236-b60a-9f95bc45c692" providerId="ADAL" clId="{5A0C0898-0E8C-412F-AFF4-E83721C5EE5B}" dt="2025-04-06T09:02:12.774" v="256" actId="20577"/>
          <ac:spMkLst>
            <pc:docMk/>
            <pc:sldMk cId="138291716" sldId="433"/>
            <ac:spMk id="3" creationId="{9FACA82C-91F6-4E66-15CE-509BFEED952F}"/>
          </ac:spMkLst>
        </pc:spChg>
        <pc:picChg chg="add mod">
          <ac:chgData name="Erik Klepke" userId="680af37f-b324-4236-b60a-9f95bc45c692" providerId="ADAL" clId="{5A0C0898-0E8C-412F-AFF4-E83721C5EE5B}" dt="2025-04-06T09:01:58.005" v="246" actId="1076"/>
          <ac:picMkLst>
            <pc:docMk/>
            <pc:sldMk cId="138291716" sldId="433"/>
            <ac:picMk id="4" creationId="{96D4083D-DF92-BA59-38C7-33A32364B86A}"/>
          </ac:picMkLst>
        </pc:picChg>
      </pc:sldChg>
      <pc:sldChg chg="addSp delSp modSp new mod">
        <pc:chgData name="Erik Klepke" userId="680af37f-b324-4236-b60a-9f95bc45c692" providerId="ADAL" clId="{5A0C0898-0E8C-412F-AFF4-E83721C5EE5B}" dt="2025-04-15T07:45:33.915" v="730" actId="478"/>
        <pc:sldMkLst>
          <pc:docMk/>
          <pc:sldMk cId="1151944190" sldId="434"/>
        </pc:sldMkLst>
        <pc:spChg chg="mod">
          <ac:chgData name="Erik Klepke" userId="680af37f-b324-4236-b60a-9f95bc45c692" providerId="ADAL" clId="{5A0C0898-0E8C-412F-AFF4-E83721C5EE5B}" dt="2025-04-06T09:02:45.302" v="284" actId="313"/>
          <ac:spMkLst>
            <pc:docMk/>
            <pc:sldMk cId="1151944190" sldId="434"/>
            <ac:spMk id="2" creationId="{055AB5D8-04FF-FABB-479B-2AA4838A6AF2}"/>
          </ac:spMkLst>
        </pc:spChg>
        <pc:spChg chg="mod">
          <ac:chgData name="Erik Klepke" userId="680af37f-b324-4236-b60a-9f95bc45c692" providerId="ADAL" clId="{5A0C0898-0E8C-412F-AFF4-E83721C5EE5B}" dt="2025-04-06T09:03:23.332" v="381" actId="20577"/>
          <ac:spMkLst>
            <pc:docMk/>
            <pc:sldMk cId="1151944190" sldId="434"/>
            <ac:spMk id="3" creationId="{91348793-8A8E-62A3-6C6E-81F43AECE9AE}"/>
          </ac:spMkLst>
        </pc:spChg>
        <pc:picChg chg="add mod">
          <ac:chgData name="Erik Klepke" userId="680af37f-b324-4236-b60a-9f95bc45c692" providerId="ADAL" clId="{5A0C0898-0E8C-412F-AFF4-E83721C5EE5B}" dt="2025-04-06T09:04:13.515" v="389" actId="14100"/>
          <ac:picMkLst>
            <pc:docMk/>
            <pc:sldMk cId="1151944190" sldId="434"/>
            <ac:picMk id="4" creationId="{89B277E5-D36A-6AE5-E761-F82D35D11690}"/>
          </ac:picMkLst>
        </pc:picChg>
      </pc:sldChg>
      <pc:sldChg chg="addSp delSp modSp new mod modAnim">
        <pc:chgData name="Erik Klepke" userId="680af37f-b324-4236-b60a-9f95bc45c692" providerId="ADAL" clId="{5A0C0898-0E8C-412F-AFF4-E83721C5EE5B}" dt="2025-04-15T07:46:34.878" v="748" actId="20577"/>
        <pc:sldMkLst>
          <pc:docMk/>
          <pc:sldMk cId="3022524384" sldId="435"/>
        </pc:sldMkLst>
        <pc:spChg chg="mod">
          <ac:chgData name="Erik Klepke" userId="680af37f-b324-4236-b60a-9f95bc45c692" providerId="ADAL" clId="{5A0C0898-0E8C-412F-AFF4-E83721C5EE5B}" dt="2025-04-14T05:50:23.471" v="449" actId="20577"/>
          <ac:spMkLst>
            <pc:docMk/>
            <pc:sldMk cId="3022524384" sldId="435"/>
            <ac:spMk id="2" creationId="{1EF414E7-156B-B279-622B-E569A8BD7157}"/>
          </ac:spMkLst>
        </pc:spChg>
        <pc:spChg chg="mod">
          <ac:chgData name="Erik Klepke" userId="680af37f-b324-4236-b60a-9f95bc45c692" providerId="ADAL" clId="{5A0C0898-0E8C-412F-AFF4-E83721C5EE5B}" dt="2025-04-15T07:46:19.188" v="738" actId="20577"/>
          <ac:spMkLst>
            <pc:docMk/>
            <pc:sldMk cId="3022524384" sldId="435"/>
            <ac:spMk id="3" creationId="{68E19E9C-8C18-E513-2EB0-010C1A9DD6F1}"/>
          </ac:spMkLst>
        </pc:spChg>
        <pc:graphicFrameChg chg="add mod modGraphic">
          <ac:chgData name="Erik Klepke" userId="680af37f-b324-4236-b60a-9f95bc45c692" providerId="ADAL" clId="{5A0C0898-0E8C-412F-AFF4-E83721C5EE5B}" dt="2025-04-15T07:46:34.878" v="748" actId="20577"/>
          <ac:graphicFrameMkLst>
            <pc:docMk/>
            <pc:sldMk cId="3022524384" sldId="435"/>
            <ac:graphicFrameMk id="7" creationId="{2E6A67C9-B84D-B24D-7613-904C0CA69CE7}"/>
          </ac:graphicFrameMkLst>
        </pc:graphicFrameChg>
        <pc:graphicFrameChg chg="add mod modGraphic">
          <ac:chgData name="Erik Klepke" userId="680af37f-b324-4236-b60a-9f95bc45c692" providerId="ADAL" clId="{5A0C0898-0E8C-412F-AFF4-E83721C5EE5B}" dt="2025-04-14T05:59:26.630" v="600" actId="1076"/>
          <ac:graphicFrameMkLst>
            <pc:docMk/>
            <pc:sldMk cId="3022524384" sldId="435"/>
            <ac:graphicFrameMk id="10" creationId="{5B9814F4-56BF-B00B-518F-187FC017233E}"/>
          </ac:graphicFrameMkLst>
        </pc:graphicFrameChg>
      </pc:sldChg>
      <pc:sldChg chg="modSp new mod">
        <pc:chgData name="Erik Klepke" userId="680af37f-b324-4236-b60a-9f95bc45c692" providerId="ADAL" clId="{5A0C0898-0E8C-412F-AFF4-E83721C5EE5B}" dt="2025-04-18T06:40:23.474" v="862" actId="20577"/>
        <pc:sldMkLst>
          <pc:docMk/>
          <pc:sldMk cId="2751663521" sldId="436"/>
        </pc:sldMkLst>
        <pc:spChg chg="mod">
          <ac:chgData name="Erik Klepke" userId="680af37f-b324-4236-b60a-9f95bc45c692" providerId="ADAL" clId="{5A0C0898-0E8C-412F-AFF4-E83721C5EE5B}" dt="2025-04-18T06:34:30.932" v="775" actId="20577"/>
          <ac:spMkLst>
            <pc:docMk/>
            <pc:sldMk cId="2751663521" sldId="436"/>
            <ac:spMk id="2" creationId="{5FDBAA1F-341E-D3F5-84FD-99FF7698BFE4}"/>
          </ac:spMkLst>
        </pc:spChg>
        <pc:spChg chg="mod">
          <ac:chgData name="Erik Klepke" userId="680af37f-b324-4236-b60a-9f95bc45c692" providerId="ADAL" clId="{5A0C0898-0E8C-412F-AFF4-E83721C5EE5B}" dt="2025-04-18T06:40:23.474" v="862" actId="20577"/>
          <ac:spMkLst>
            <pc:docMk/>
            <pc:sldMk cId="2751663521" sldId="436"/>
            <ac:spMk id="3" creationId="{670ED348-D8C8-9981-1D38-C73D2E42B323}"/>
          </ac:spMkLst>
        </pc:spChg>
      </pc:sldChg>
      <pc:sldChg chg="modSp new mod">
        <pc:chgData name="Erik Klepke" userId="680af37f-b324-4236-b60a-9f95bc45c692" providerId="ADAL" clId="{5A0C0898-0E8C-412F-AFF4-E83721C5EE5B}" dt="2025-04-18T06:40:40.542" v="873" actId="20577"/>
        <pc:sldMkLst>
          <pc:docMk/>
          <pc:sldMk cId="1543100695" sldId="437"/>
        </pc:sldMkLst>
        <pc:spChg chg="mod">
          <ac:chgData name="Erik Klepke" userId="680af37f-b324-4236-b60a-9f95bc45c692" providerId="ADAL" clId="{5A0C0898-0E8C-412F-AFF4-E83721C5EE5B}" dt="2025-04-18T06:40:40.542" v="873" actId="20577"/>
          <ac:spMkLst>
            <pc:docMk/>
            <pc:sldMk cId="1543100695" sldId="437"/>
            <ac:spMk id="2" creationId="{77081C16-502E-DDD3-B1FF-9A3138A7FD1E}"/>
          </ac:spMkLst>
        </pc:spChg>
      </pc:sldChg>
    </pc:docChg>
  </pc:docChgLst>
  <pc:docChgLst>
    <pc:chgData name="Erik Klepke" userId="680af37f-b324-4236-b60a-9f95bc45c692" providerId="ADAL" clId="{858B54D4-FB87-43BC-ACC9-2DA05ACE4C85}"/>
    <pc:docChg chg="addSld modSld">
      <pc:chgData name="Erik Klepke" userId="680af37f-b324-4236-b60a-9f95bc45c692" providerId="ADAL" clId="{858B54D4-FB87-43BC-ACC9-2DA05ACE4C85}" dt="2021-06-07T06:32:17.011" v="26"/>
      <pc:docMkLst>
        <pc:docMk/>
      </pc:docMkLst>
      <pc:sldChg chg="addSp modSp new mod">
        <pc:chgData name="Erik Klepke" userId="680af37f-b324-4236-b60a-9f95bc45c692" providerId="ADAL" clId="{858B54D4-FB87-43BC-ACC9-2DA05ACE4C85}" dt="2021-06-07T06:32:17.011" v="26"/>
        <pc:sldMkLst>
          <pc:docMk/>
          <pc:sldMk cId="3052915471" sldId="432"/>
        </pc:sldMkLst>
      </pc:sldChg>
    </pc:docChg>
  </pc:docChgLst>
  <pc:docChgLst>
    <pc:chgData name="Erik Klepke" userId="680af37f-b324-4236-b60a-9f95bc45c692" providerId="ADAL" clId="{4E21D326-109D-475E-B6E9-0E6A44F1C108}"/>
    <pc:docChg chg="undo redo custSel addSld modSld sldOrd">
      <pc:chgData name="Erik Klepke" userId="680af37f-b324-4236-b60a-9f95bc45c692" providerId="ADAL" clId="{4E21D326-109D-475E-B6E9-0E6A44F1C108}" dt="2025-05-05T10:09:10.743" v="1025"/>
      <pc:docMkLst>
        <pc:docMk/>
      </pc:docMkLst>
      <pc:sldChg chg="ord">
        <pc:chgData name="Erik Klepke" userId="680af37f-b324-4236-b60a-9f95bc45c692" providerId="ADAL" clId="{4E21D326-109D-475E-B6E9-0E6A44F1C108}" dt="2025-05-05T09:35:16.344" v="71"/>
        <pc:sldMkLst>
          <pc:docMk/>
          <pc:sldMk cId="3715190238" sldId="421"/>
        </pc:sldMkLst>
      </pc:sldChg>
      <pc:sldChg chg="modSp mod">
        <pc:chgData name="Erik Klepke" userId="680af37f-b324-4236-b60a-9f95bc45c692" providerId="ADAL" clId="{4E21D326-109D-475E-B6E9-0E6A44F1C108}" dt="2025-05-05T09:16:17.666" v="0" actId="14734"/>
        <pc:sldMkLst>
          <pc:docMk/>
          <pc:sldMk cId="1415252757" sldId="430"/>
        </pc:sldMkLst>
        <pc:graphicFrameChg chg="modGraphic">
          <ac:chgData name="Erik Klepke" userId="680af37f-b324-4236-b60a-9f95bc45c692" providerId="ADAL" clId="{4E21D326-109D-475E-B6E9-0E6A44F1C108}" dt="2025-05-05T09:16:17.666" v="0" actId="14734"/>
          <ac:graphicFrameMkLst>
            <pc:docMk/>
            <pc:sldMk cId="1415252757" sldId="430"/>
            <ac:graphicFrameMk id="5" creationId="{318282FC-FDC2-455D-899E-FDA78155C102}"/>
          </ac:graphicFrameMkLst>
        </pc:graphicFrameChg>
      </pc:sldChg>
      <pc:sldChg chg="addSp modSp mod modAnim">
        <pc:chgData name="Erik Klepke" userId="680af37f-b324-4236-b60a-9f95bc45c692" providerId="ADAL" clId="{4E21D326-109D-475E-B6E9-0E6A44F1C108}" dt="2025-05-05T09:28:48.320" v="69" actId="1076"/>
        <pc:sldMkLst>
          <pc:docMk/>
          <pc:sldMk cId="2884568532" sldId="431"/>
        </pc:sldMkLst>
        <pc:graphicFrameChg chg="add mod modGraphic">
          <ac:chgData name="Erik Klepke" userId="680af37f-b324-4236-b60a-9f95bc45c692" providerId="ADAL" clId="{4E21D326-109D-475E-B6E9-0E6A44F1C108}" dt="2025-05-05T09:28:21.532" v="62" actId="20577"/>
          <ac:graphicFrameMkLst>
            <pc:docMk/>
            <pc:sldMk cId="2884568532" sldId="431"/>
            <ac:graphicFrameMk id="4" creationId="{393496AE-9379-E2B6-FD3F-848EC54E1F93}"/>
          </ac:graphicFrameMkLst>
        </pc:graphicFrameChg>
        <pc:graphicFrameChg chg="mod modGraphic">
          <ac:chgData name="Erik Klepke" userId="680af37f-b324-4236-b60a-9f95bc45c692" providerId="ADAL" clId="{4E21D326-109D-475E-B6E9-0E6A44F1C108}" dt="2025-05-05T09:28:48.320" v="69" actId="1076"/>
          <ac:graphicFrameMkLst>
            <pc:docMk/>
            <pc:sldMk cId="2884568532" sldId="431"/>
            <ac:graphicFrameMk id="5" creationId="{318282FC-FDC2-455D-899E-FDA78155C102}"/>
          </ac:graphicFrameMkLst>
        </pc:graphicFrameChg>
      </pc:sldChg>
      <pc:sldChg chg="addSp modSp new mod modClrScheme modAnim chgLayout">
        <pc:chgData name="Erik Klepke" userId="680af37f-b324-4236-b60a-9f95bc45c692" providerId="ADAL" clId="{4E21D326-109D-475E-B6E9-0E6A44F1C108}" dt="2025-05-05T09:40:21.001" v="228"/>
        <pc:sldMkLst>
          <pc:docMk/>
          <pc:sldMk cId="3505619664" sldId="438"/>
        </pc:sldMkLst>
        <pc:spChg chg="mod">
          <ac:chgData name="Erik Klepke" userId="680af37f-b324-4236-b60a-9f95bc45c692" providerId="ADAL" clId="{4E21D326-109D-475E-B6E9-0E6A44F1C108}" dt="2025-05-05T09:37:28.236" v="189" actId="26606"/>
          <ac:spMkLst>
            <pc:docMk/>
            <pc:sldMk cId="3505619664" sldId="438"/>
            <ac:spMk id="2" creationId="{A59C60A1-2E4F-3E0A-DD9E-99BBC3A1844F}"/>
          </ac:spMkLst>
        </pc:spChg>
        <pc:spChg chg="mod">
          <ac:chgData name="Erik Klepke" userId="680af37f-b324-4236-b60a-9f95bc45c692" providerId="ADAL" clId="{4E21D326-109D-475E-B6E9-0E6A44F1C108}" dt="2025-05-05T09:38:45.144" v="217" actId="20577"/>
          <ac:spMkLst>
            <pc:docMk/>
            <pc:sldMk cId="3505619664" sldId="438"/>
            <ac:spMk id="3" creationId="{8BB6BFAF-ED28-98C3-0C1A-5AFE610FDAA8}"/>
          </ac:spMkLst>
        </pc:spChg>
        <pc:graphicFrameChg chg="add mod modGraphic">
          <ac:chgData name="Erik Klepke" userId="680af37f-b324-4236-b60a-9f95bc45c692" providerId="ADAL" clId="{4E21D326-109D-475E-B6E9-0E6A44F1C108}" dt="2025-05-05T09:39:21.370" v="222" actId="20577"/>
          <ac:graphicFrameMkLst>
            <pc:docMk/>
            <pc:sldMk cId="3505619664" sldId="438"/>
            <ac:graphicFrameMk id="5" creationId="{BDDC1FA4-1D41-C41C-256A-C57616AD2664}"/>
          </ac:graphicFrameMkLst>
        </pc:graphicFrameChg>
        <pc:picChg chg="add mod">
          <ac:chgData name="Erik Klepke" userId="680af37f-b324-4236-b60a-9f95bc45c692" providerId="ADAL" clId="{4E21D326-109D-475E-B6E9-0E6A44F1C108}" dt="2025-05-05T09:39:07.347" v="220" actId="1076"/>
          <ac:picMkLst>
            <pc:docMk/>
            <pc:sldMk cId="3505619664" sldId="438"/>
            <ac:picMk id="4" creationId="{FCD5519C-2B2E-1543-F829-AAFD1AA6831A}"/>
          </ac:picMkLst>
        </pc:picChg>
        <pc:cxnChg chg="add mod">
          <ac:chgData name="Erik Klepke" userId="680af37f-b324-4236-b60a-9f95bc45c692" providerId="ADAL" clId="{4E21D326-109D-475E-B6E9-0E6A44F1C108}" dt="2025-05-05T09:40:14.172" v="227" actId="1076"/>
          <ac:cxnSpMkLst>
            <pc:docMk/>
            <pc:sldMk cId="3505619664" sldId="438"/>
            <ac:cxnSpMk id="7" creationId="{DF9B61A6-C767-E3E2-9CFA-3F83F794B89A}"/>
          </ac:cxnSpMkLst>
        </pc:cxnChg>
      </pc:sldChg>
      <pc:sldChg chg="addSp delSp modSp new mod modAnim">
        <pc:chgData name="Erik Klepke" userId="680af37f-b324-4236-b60a-9f95bc45c692" providerId="ADAL" clId="{4E21D326-109D-475E-B6E9-0E6A44F1C108}" dt="2025-05-05T10:09:00.093" v="1024"/>
        <pc:sldMkLst>
          <pc:docMk/>
          <pc:sldMk cId="1775432607" sldId="439"/>
        </pc:sldMkLst>
        <pc:spChg chg="mod">
          <ac:chgData name="Erik Klepke" userId="680af37f-b324-4236-b60a-9f95bc45c692" providerId="ADAL" clId="{4E21D326-109D-475E-B6E9-0E6A44F1C108}" dt="2025-05-05T09:40:54.539" v="249" actId="20577"/>
          <ac:spMkLst>
            <pc:docMk/>
            <pc:sldMk cId="1775432607" sldId="439"/>
            <ac:spMk id="2" creationId="{370FB998-197D-ACB0-3968-3A4A8DC2BCF0}"/>
          </ac:spMkLst>
        </pc:spChg>
        <pc:spChg chg="mod">
          <ac:chgData name="Erik Klepke" userId="680af37f-b324-4236-b60a-9f95bc45c692" providerId="ADAL" clId="{4E21D326-109D-475E-B6E9-0E6A44F1C108}" dt="2025-05-05T10:08:16.267" v="1022" actId="20577"/>
          <ac:spMkLst>
            <pc:docMk/>
            <pc:sldMk cId="1775432607" sldId="439"/>
            <ac:spMk id="3" creationId="{084C40A0-B47A-F079-2194-24AD22682CB2}"/>
          </ac:spMkLst>
        </pc:spChg>
        <pc:picChg chg="add mod">
          <ac:chgData name="Erik Klepke" userId="680af37f-b324-4236-b60a-9f95bc45c692" providerId="ADAL" clId="{4E21D326-109D-475E-B6E9-0E6A44F1C108}" dt="2025-05-05T09:44:12.513" v="503" actId="1076"/>
          <ac:picMkLst>
            <pc:docMk/>
            <pc:sldMk cId="1775432607" sldId="439"/>
            <ac:picMk id="4" creationId="{AE539466-AF1B-F380-3258-26646A7CCB92}"/>
          </ac:picMkLst>
        </pc:picChg>
        <pc:picChg chg="add del mod">
          <ac:chgData name="Erik Klepke" userId="680af37f-b324-4236-b60a-9f95bc45c692" providerId="ADAL" clId="{4E21D326-109D-475E-B6E9-0E6A44F1C108}" dt="2025-05-05T09:47:55.472" v="566" actId="478"/>
          <ac:picMkLst>
            <pc:docMk/>
            <pc:sldMk cId="1775432607" sldId="439"/>
            <ac:picMk id="9" creationId="{707E5133-A943-0654-6523-7C3F61B0115E}"/>
          </ac:picMkLst>
        </pc:picChg>
        <pc:cxnChg chg="add mod">
          <ac:chgData name="Erik Klepke" userId="680af37f-b324-4236-b60a-9f95bc45c692" providerId="ADAL" clId="{4E21D326-109D-475E-B6E9-0E6A44F1C108}" dt="2025-05-05T09:44:52.094" v="510" actId="1076"/>
          <ac:cxnSpMkLst>
            <pc:docMk/>
            <pc:sldMk cId="1775432607" sldId="439"/>
            <ac:cxnSpMk id="5" creationId="{DE04CA17-E22E-6BD1-671F-1423E4D0B744}"/>
          </ac:cxnSpMkLst>
        </pc:cxnChg>
      </pc:sldChg>
      <pc:sldChg chg="addSp delSp modSp add mod modAnim">
        <pc:chgData name="Erik Klepke" userId="680af37f-b324-4236-b60a-9f95bc45c692" providerId="ADAL" clId="{4E21D326-109D-475E-B6E9-0E6A44F1C108}" dt="2025-05-05T10:09:10.743" v="1025"/>
        <pc:sldMkLst>
          <pc:docMk/>
          <pc:sldMk cId="2368363054" sldId="440"/>
        </pc:sldMkLst>
        <pc:spChg chg="mod">
          <ac:chgData name="Erik Klepke" userId="680af37f-b324-4236-b60a-9f95bc45c692" providerId="ADAL" clId="{4E21D326-109D-475E-B6E9-0E6A44F1C108}" dt="2025-05-05T10:02:31.259" v="1017" actId="20577"/>
          <ac:spMkLst>
            <pc:docMk/>
            <pc:sldMk cId="2368363054" sldId="440"/>
            <ac:spMk id="3" creationId="{189D3A55-07BA-23C5-0448-EFA6D69ACA98}"/>
          </ac:spMkLst>
        </pc:spChg>
        <pc:spChg chg="add del mod">
          <ac:chgData name="Erik Klepke" userId="680af37f-b324-4236-b60a-9f95bc45c692" providerId="ADAL" clId="{4E21D326-109D-475E-B6E9-0E6A44F1C108}" dt="2025-05-05T09:59:29.552" v="769"/>
          <ac:spMkLst>
            <pc:docMk/>
            <pc:sldMk cId="2368363054" sldId="440"/>
            <ac:spMk id="6" creationId="{E4875982-BC2E-4CCD-DE91-E0DB4653AF4E}"/>
          </ac:spMkLst>
        </pc:spChg>
        <pc:spChg chg="add mod">
          <ac:chgData name="Erik Klepke" userId="680af37f-b324-4236-b60a-9f95bc45c692" providerId="ADAL" clId="{4E21D326-109D-475E-B6E9-0E6A44F1C108}" dt="2025-05-05T09:59:17.336" v="756" actId="1076"/>
          <ac:spMkLst>
            <pc:docMk/>
            <pc:sldMk cId="2368363054" sldId="440"/>
            <ac:spMk id="7" creationId="{2D9C3B49-ECC9-283C-0A7E-3CB86BF6B764}"/>
          </ac:spMkLst>
        </pc:spChg>
        <pc:picChg chg="mod">
          <ac:chgData name="Erik Klepke" userId="680af37f-b324-4236-b60a-9f95bc45c692" providerId="ADAL" clId="{4E21D326-109D-475E-B6E9-0E6A44F1C108}" dt="2025-05-05T10:00:00.237" v="863" actId="1076"/>
          <ac:picMkLst>
            <pc:docMk/>
            <pc:sldMk cId="2368363054" sldId="440"/>
            <ac:picMk id="4" creationId="{26562959-960D-5A4F-3526-A2AF8B4911BE}"/>
          </ac:picMkLst>
        </pc:picChg>
        <pc:cxnChg chg="mod">
          <ac:chgData name="Erik Klepke" userId="680af37f-b324-4236-b60a-9f95bc45c692" providerId="ADAL" clId="{4E21D326-109D-475E-B6E9-0E6A44F1C108}" dt="2025-05-05T10:02:36.098" v="1018" actId="1076"/>
          <ac:cxnSpMkLst>
            <pc:docMk/>
            <pc:sldMk cId="2368363054" sldId="440"/>
            <ac:cxnSpMk id="5" creationId="{68E4F7A9-2037-7E74-9FE0-F4325A258322}"/>
          </ac:cxnSpMkLst>
        </pc:cxnChg>
      </pc:sldChg>
    </pc:docChg>
  </pc:docChgLst>
  <pc:docChgLst>
    <pc:chgData name="Erik Klepke" userId="680af37f-b324-4236-b60a-9f95bc45c692" providerId="ADAL" clId="{D7F04DEB-0BDE-4A8D-938D-4C8C7232CB7E}"/>
    <pc:docChg chg="undo custSel addSld delSld modSld">
      <pc:chgData name="Erik Klepke" userId="680af37f-b324-4236-b60a-9f95bc45c692" providerId="ADAL" clId="{D7F04DEB-0BDE-4A8D-938D-4C8C7232CB7E}" dt="2022-01-18T09:33:56.674" v="8" actId="2890"/>
      <pc:docMkLst>
        <pc:docMk/>
      </pc:docMkLst>
      <pc:sldChg chg="addSp delSp modSp mod delAnim">
        <pc:chgData name="Erik Klepke" userId="680af37f-b324-4236-b60a-9f95bc45c692" providerId="ADAL" clId="{D7F04DEB-0BDE-4A8D-938D-4C8C7232CB7E}" dt="2022-01-04T13:01:14.560" v="6" actId="1076"/>
        <pc:sldMkLst>
          <pc:docMk/>
          <pc:sldMk cId="3318666710" sldId="399"/>
        </pc:sldMkLst>
      </pc:sldChg>
      <pc:sldChg chg="addSp delSp modSp mod delAnim">
        <pc:chgData name="Erik Klepke" userId="680af37f-b324-4236-b60a-9f95bc45c692" providerId="ADAL" clId="{D7F04DEB-0BDE-4A8D-938D-4C8C7232CB7E}" dt="2022-01-04T12:49:23.424" v="2" actId="1076"/>
        <pc:sldMkLst>
          <pc:docMk/>
          <pc:sldMk cId="2407547342" sldId="414"/>
        </pc:sldMkLst>
      </pc:sldChg>
      <pc:sldChg chg="add del">
        <pc:chgData name="Erik Klepke" userId="680af37f-b324-4236-b60a-9f95bc45c692" providerId="ADAL" clId="{D7F04DEB-0BDE-4A8D-938D-4C8C7232CB7E}" dt="2022-01-18T09:33:56.674" v="8" actId="2890"/>
        <pc:sldMkLst>
          <pc:docMk/>
          <pc:sldMk cId="2709975595" sldId="433"/>
        </pc:sldMkLst>
      </pc:sldChg>
      <pc:sldChg chg="add del replId">
        <pc:chgData name="Erik Klepke" userId="680af37f-b324-4236-b60a-9f95bc45c692" providerId="ADAL" clId="{D7F04DEB-0BDE-4A8D-938D-4C8C7232CB7E}" dt="2022-01-18T09:33:56.674" v="8" actId="2890"/>
        <pc:sldMkLst>
          <pc:docMk/>
          <pc:sldMk cId="3073743595" sldId="434"/>
        </pc:sldMkLst>
      </pc:sldChg>
      <pc:sldChg chg="add del replId">
        <pc:chgData name="Erik Klepke" userId="680af37f-b324-4236-b60a-9f95bc45c692" providerId="ADAL" clId="{D7F04DEB-0BDE-4A8D-938D-4C8C7232CB7E}" dt="2022-01-18T09:33:56.674" v="8" actId="2890"/>
        <pc:sldMkLst>
          <pc:docMk/>
          <pc:sldMk cId="739235411" sldId="435"/>
        </pc:sldMkLst>
      </pc:sldChg>
    </pc:docChg>
  </pc:docChgLst>
  <pc:docChgLst>
    <pc:chgData name="Erik Klepke" userId="680af37f-b324-4236-b60a-9f95bc45c692" providerId="ADAL" clId="{E32D90EC-C382-42E1-A30D-02C7D16878D7}"/>
    <pc:docChg chg="undo custSel addSld delSld modSld">
      <pc:chgData name="Erik Klepke" userId="680af37f-b324-4236-b60a-9f95bc45c692" providerId="ADAL" clId="{E32D90EC-C382-42E1-A30D-02C7D16878D7}" dt="2021-04-16T07:45:23.988" v="1866" actId="1076"/>
      <pc:docMkLst>
        <pc:docMk/>
      </pc:docMkLst>
      <pc:sldChg chg="del">
        <pc:chgData name="Erik Klepke" userId="680af37f-b324-4236-b60a-9f95bc45c692" providerId="ADAL" clId="{E32D90EC-C382-42E1-A30D-02C7D16878D7}" dt="2021-03-26T08:32:12.744" v="0" actId="47"/>
        <pc:sldMkLst>
          <pc:docMk/>
          <pc:sldMk cId="0" sldId="256"/>
        </pc:sldMkLst>
      </pc:sldChg>
      <pc:sldChg chg="del">
        <pc:chgData name="Erik Klepke" userId="680af37f-b324-4236-b60a-9f95bc45c692" providerId="ADAL" clId="{E32D90EC-C382-42E1-A30D-02C7D16878D7}" dt="2021-03-30T06:28:10.982" v="104" actId="47"/>
        <pc:sldMkLst>
          <pc:docMk/>
          <pc:sldMk cId="912716755" sldId="339"/>
        </pc:sldMkLst>
      </pc:sldChg>
      <pc:sldChg chg="modSp mod">
        <pc:chgData name="Erik Klepke" userId="680af37f-b324-4236-b60a-9f95bc45c692" providerId="ADAL" clId="{E32D90EC-C382-42E1-A30D-02C7D16878D7}" dt="2021-04-15T08:06:24.091" v="1475" actId="20577"/>
        <pc:sldMkLst>
          <pc:docMk/>
          <pc:sldMk cId="637061051" sldId="350"/>
        </pc:sldMkLst>
      </pc:sldChg>
      <pc:sldChg chg="del">
        <pc:chgData name="Erik Klepke" userId="680af37f-b324-4236-b60a-9f95bc45c692" providerId="ADAL" clId="{E32D90EC-C382-42E1-A30D-02C7D16878D7}" dt="2021-03-30T06:28:19.669" v="117" actId="47"/>
        <pc:sldMkLst>
          <pc:docMk/>
          <pc:sldMk cId="2487570555" sldId="352"/>
        </pc:sldMkLst>
      </pc:sldChg>
      <pc:sldChg chg="modSp mod">
        <pc:chgData name="Erik Klepke" userId="680af37f-b324-4236-b60a-9f95bc45c692" providerId="ADAL" clId="{E32D90EC-C382-42E1-A30D-02C7D16878D7}" dt="2021-04-15T08:06:43.044" v="1493" actId="20577"/>
        <pc:sldMkLst>
          <pc:docMk/>
          <pc:sldMk cId="3959604050" sldId="352"/>
        </pc:sldMkLst>
      </pc:sldChg>
      <pc:sldChg chg="modSp mod">
        <pc:chgData name="Erik Klepke" userId="680af37f-b324-4236-b60a-9f95bc45c692" providerId="ADAL" clId="{E32D90EC-C382-42E1-A30D-02C7D16878D7}" dt="2021-04-15T08:06:55.893" v="1511" actId="20577"/>
        <pc:sldMkLst>
          <pc:docMk/>
          <pc:sldMk cId="3301184743" sldId="353"/>
        </pc:sldMkLst>
      </pc:sldChg>
      <pc:sldChg chg="del">
        <pc:chgData name="Erik Klepke" userId="680af37f-b324-4236-b60a-9f95bc45c692" providerId="ADAL" clId="{E32D90EC-C382-42E1-A30D-02C7D16878D7}" dt="2021-03-30T06:28:12.794" v="105" actId="47"/>
        <pc:sldMkLst>
          <pc:docMk/>
          <pc:sldMk cId="4142067219" sldId="353"/>
        </pc:sldMkLst>
      </pc:sldChg>
      <pc:sldChg chg="del">
        <pc:chgData name="Erik Klepke" userId="680af37f-b324-4236-b60a-9f95bc45c692" providerId="ADAL" clId="{E32D90EC-C382-42E1-A30D-02C7D16878D7}" dt="2021-03-30T06:28:13.756" v="106" actId="47"/>
        <pc:sldMkLst>
          <pc:docMk/>
          <pc:sldMk cId="1576541394" sldId="354"/>
        </pc:sldMkLst>
      </pc:sldChg>
      <pc:sldChg chg="del">
        <pc:chgData name="Erik Klepke" userId="680af37f-b324-4236-b60a-9f95bc45c692" providerId="ADAL" clId="{E32D90EC-C382-42E1-A30D-02C7D16878D7}" dt="2021-03-30T06:28:14.245" v="107" actId="47"/>
        <pc:sldMkLst>
          <pc:docMk/>
          <pc:sldMk cId="1365287021" sldId="355"/>
        </pc:sldMkLst>
      </pc:sldChg>
      <pc:sldChg chg="del">
        <pc:chgData name="Erik Klepke" userId="680af37f-b324-4236-b60a-9f95bc45c692" providerId="ADAL" clId="{E32D90EC-C382-42E1-A30D-02C7D16878D7}" dt="2021-04-15T08:07:08.743" v="1512" actId="2696"/>
        <pc:sldMkLst>
          <pc:docMk/>
          <pc:sldMk cId="2951418599" sldId="355"/>
        </pc:sldMkLst>
      </pc:sldChg>
      <pc:sldChg chg="del">
        <pc:chgData name="Erik Klepke" userId="680af37f-b324-4236-b60a-9f95bc45c692" providerId="ADAL" clId="{E32D90EC-C382-42E1-A30D-02C7D16878D7}" dt="2021-03-30T06:28:14.572" v="108" actId="47"/>
        <pc:sldMkLst>
          <pc:docMk/>
          <pc:sldMk cId="4033102767" sldId="356"/>
        </pc:sldMkLst>
      </pc:sldChg>
      <pc:sldChg chg="del">
        <pc:chgData name="Erik Klepke" userId="680af37f-b324-4236-b60a-9f95bc45c692" providerId="ADAL" clId="{E32D90EC-C382-42E1-A30D-02C7D16878D7}" dt="2021-03-30T06:28:14.916" v="109" actId="47"/>
        <pc:sldMkLst>
          <pc:docMk/>
          <pc:sldMk cId="101063585" sldId="357"/>
        </pc:sldMkLst>
      </pc:sldChg>
      <pc:sldChg chg="del">
        <pc:chgData name="Erik Klepke" userId="680af37f-b324-4236-b60a-9f95bc45c692" providerId="ADAL" clId="{E32D90EC-C382-42E1-A30D-02C7D16878D7}" dt="2021-03-30T06:28:15.284" v="110" actId="47"/>
        <pc:sldMkLst>
          <pc:docMk/>
          <pc:sldMk cId="1796236116" sldId="358"/>
        </pc:sldMkLst>
      </pc:sldChg>
      <pc:sldChg chg="del">
        <pc:chgData name="Erik Klepke" userId="680af37f-b324-4236-b60a-9f95bc45c692" providerId="ADAL" clId="{E32D90EC-C382-42E1-A30D-02C7D16878D7}" dt="2021-03-30T06:28:15.727" v="111" actId="47"/>
        <pc:sldMkLst>
          <pc:docMk/>
          <pc:sldMk cId="2152892570" sldId="359"/>
        </pc:sldMkLst>
      </pc:sldChg>
      <pc:sldChg chg="del">
        <pc:chgData name="Erik Klepke" userId="680af37f-b324-4236-b60a-9f95bc45c692" providerId="ADAL" clId="{E32D90EC-C382-42E1-A30D-02C7D16878D7}" dt="2021-03-30T06:28:16.234" v="112" actId="47"/>
        <pc:sldMkLst>
          <pc:docMk/>
          <pc:sldMk cId="4120365935" sldId="360"/>
        </pc:sldMkLst>
      </pc:sldChg>
      <pc:sldChg chg="del">
        <pc:chgData name="Erik Klepke" userId="680af37f-b324-4236-b60a-9f95bc45c692" providerId="ADAL" clId="{E32D90EC-C382-42E1-A30D-02C7D16878D7}" dt="2021-03-30T06:28:16.837" v="113" actId="47"/>
        <pc:sldMkLst>
          <pc:docMk/>
          <pc:sldMk cId="2909783032" sldId="361"/>
        </pc:sldMkLst>
      </pc:sldChg>
      <pc:sldChg chg="del">
        <pc:chgData name="Erik Klepke" userId="680af37f-b324-4236-b60a-9f95bc45c692" providerId="ADAL" clId="{E32D90EC-C382-42E1-A30D-02C7D16878D7}" dt="2021-03-30T06:28:17.395" v="114" actId="47"/>
        <pc:sldMkLst>
          <pc:docMk/>
          <pc:sldMk cId="4243401849" sldId="362"/>
        </pc:sldMkLst>
      </pc:sldChg>
      <pc:sldChg chg="del">
        <pc:chgData name="Erik Klepke" userId="680af37f-b324-4236-b60a-9f95bc45c692" providerId="ADAL" clId="{E32D90EC-C382-42E1-A30D-02C7D16878D7}" dt="2021-03-30T06:28:17.975" v="115" actId="47"/>
        <pc:sldMkLst>
          <pc:docMk/>
          <pc:sldMk cId="1253494908" sldId="372"/>
        </pc:sldMkLst>
      </pc:sldChg>
      <pc:sldChg chg="del">
        <pc:chgData name="Erik Klepke" userId="680af37f-b324-4236-b60a-9f95bc45c692" providerId="ADAL" clId="{E32D90EC-C382-42E1-A30D-02C7D16878D7}" dt="2021-03-30T06:28:18.593" v="116" actId="47"/>
        <pc:sldMkLst>
          <pc:docMk/>
          <pc:sldMk cId="843591041" sldId="373"/>
        </pc:sldMkLst>
      </pc:sldChg>
      <pc:sldChg chg="delSp modSp mod">
        <pc:chgData name="Erik Klepke" userId="680af37f-b324-4236-b60a-9f95bc45c692" providerId="ADAL" clId="{E32D90EC-C382-42E1-A30D-02C7D16878D7}" dt="2021-03-30T06:28:53.059" v="150" actId="20577"/>
        <pc:sldMkLst>
          <pc:docMk/>
          <pc:sldMk cId="1624380116" sldId="395"/>
        </pc:sldMkLst>
      </pc:sldChg>
      <pc:sldChg chg="modSp mod">
        <pc:chgData name="Erik Klepke" userId="680af37f-b324-4236-b60a-9f95bc45c692" providerId="ADAL" clId="{E32D90EC-C382-42E1-A30D-02C7D16878D7}" dt="2021-03-30T06:29:02.694" v="151"/>
        <pc:sldMkLst>
          <pc:docMk/>
          <pc:sldMk cId="1964593917" sldId="396"/>
        </pc:sldMkLst>
      </pc:sldChg>
      <pc:sldChg chg="modSp mod">
        <pc:chgData name="Erik Klepke" userId="680af37f-b324-4236-b60a-9f95bc45c692" providerId="ADAL" clId="{E32D90EC-C382-42E1-A30D-02C7D16878D7}" dt="2021-03-30T06:29:20.726" v="162" actId="20577"/>
        <pc:sldMkLst>
          <pc:docMk/>
          <pc:sldMk cId="796473694" sldId="397"/>
        </pc:sldMkLst>
      </pc:sldChg>
      <pc:sldChg chg="modSp mod">
        <pc:chgData name="Erik Klepke" userId="680af37f-b324-4236-b60a-9f95bc45c692" providerId="ADAL" clId="{E32D90EC-C382-42E1-A30D-02C7D16878D7}" dt="2021-03-30T06:29:33.742" v="174"/>
        <pc:sldMkLst>
          <pc:docMk/>
          <pc:sldMk cId="855526145" sldId="398"/>
        </pc:sldMkLst>
      </pc:sldChg>
      <pc:sldChg chg="modSp mod">
        <pc:chgData name="Erik Klepke" userId="680af37f-b324-4236-b60a-9f95bc45c692" providerId="ADAL" clId="{E32D90EC-C382-42E1-A30D-02C7D16878D7}" dt="2021-03-30T06:30:04.589" v="202" actId="20577"/>
        <pc:sldMkLst>
          <pc:docMk/>
          <pc:sldMk cId="3318666710" sldId="399"/>
        </pc:sldMkLst>
      </pc:sldChg>
      <pc:sldChg chg="modSp mod">
        <pc:chgData name="Erik Klepke" userId="680af37f-b324-4236-b60a-9f95bc45c692" providerId="ADAL" clId="{E32D90EC-C382-42E1-A30D-02C7D16878D7}" dt="2021-04-15T08:03:51.715" v="1435" actId="20577"/>
        <pc:sldMkLst>
          <pc:docMk/>
          <pc:sldMk cId="1413346453" sldId="400"/>
        </pc:sldMkLst>
      </pc:sldChg>
      <pc:sldChg chg="modSp mod">
        <pc:chgData name="Erik Klepke" userId="680af37f-b324-4236-b60a-9f95bc45c692" providerId="ADAL" clId="{E32D90EC-C382-42E1-A30D-02C7D16878D7}" dt="2021-03-26T08:33:33.110" v="92" actId="27636"/>
        <pc:sldMkLst>
          <pc:docMk/>
          <pc:sldMk cId="811031222" sldId="410"/>
        </pc:sldMkLst>
      </pc:sldChg>
      <pc:sldChg chg="modSp mod">
        <pc:chgData name="Erik Klepke" userId="680af37f-b324-4236-b60a-9f95bc45c692" providerId="ADAL" clId="{E32D90EC-C382-42E1-A30D-02C7D16878D7}" dt="2021-03-30T05:53:07.830" v="96" actId="27636"/>
        <pc:sldMkLst>
          <pc:docMk/>
          <pc:sldMk cId="497872606" sldId="411"/>
        </pc:sldMkLst>
      </pc:sldChg>
      <pc:sldChg chg="modSp mod">
        <pc:chgData name="Erik Klepke" userId="680af37f-b324-4236-b60a-9f95bc45c692" providerId="ADAL" clId="{E32D90EC-C382-42E1-A30D-02C7D16878D7}" dt="2021-03-30T05:53:14.113" v="98" actId="27636"/>
        <pc:sldMkLst>
          <pc:docMk/>
          <pc:sldMk cId="2218422837" sldId="413"/>
        </pc:sldMkLst>
      </pc:sldChg>
      <pc:sldChg chg="modSp mod">
        <pc:chgData name="Erik Klepke" userId="680af37f-b324-4236-b60a-9f95bc45c692" providerId="ADAL" clId="{E32D90EC-C382-42E1-A30D-02C7D16878D7}" dt="2021-03-30T05:53:21.874" v="100" actId="27636"/>
        <pc:sldMkLst>
          <pc:docMk/>
          <pc:sldMk cId="2407547342" sldId="414"/>
        </pc:sldMkLst>
      </pc:sldChg>
      <pc:sldChg chg="addSp modSp mod modAnim">
        <pc:chgData name="Erik Klepke" userId="680af37f-b324-4236-b60a-9f95bc45c692" providerId="ADAL" clId="{E32D90EC-C382-42E1-A30D-02C7D16878D7}" dt="2021-03-30T06:41:19.021" v="257"/>
        <pc:sldMkLst>
          <pc:docMk/>
          <pc:sldMk cId="272664202" sldId="415"/>
        </pc:sldMkLst>
      </pc:sldChg>
      <pc:sldChg chg="addSp modSp mod modAnim">
        <pc:chgData name="Erik Klepke" userId="680af37f-b324-4236-b60a-9f95bc45c692" providerId="ADAL" clId="{E32D90EC-C382-42E1-A30D-02C7D16878D7}" dt="2021-03-30T06:40:45.177" v="254"/>
        <pc:sldMkLst>
          <pc:docMk/>
          <pc:sldMk cId="2651088427" sldId="416"/>
        </pc:sldMkLst>
      </pc:sldChg>
      <pc:sldChg chg="modSp mod">
        <pc:chgData name="Erik Klepke" userId="680af37f-b324-4236-b60a-9f95bc45c692" providerId="ADAL" clId="{E32D90EC-C382-42E1-A30D-02C7D16878D7}" dt="2021-03-30T06:36:35.250" v="207" actId="20577"/>
        <pc:sldMkLst>
          <pc:docMk/>
          <pc:sldMk cId="4001326283" sldId="417"/>
        </pc:sldMkLst>
      </pc:sldChg>
      <pc:sldChg chg="modAnim">
        <pc:chgData name="Erik Klepke" userId="680af37f-b324-4236-b60a-9f95bc45c692" providerId="ADAL" clId="{E32D90EC-C382-42E1-A30D-02C7D16878D7}" dt="2021-03-26T08:35:04.135" v="94"/>
        <pc:sldMkLst>
          <pc:docMk/>
          <pc:sldMk cId="2588972228" sldId="419"/>
        </pc:sldMkLst>
      </pc:sldChg>
      <pc:sldChg chg="modSp mod">
        <pc:chgData name="Erik Klepke" userId="680af37f-b324-4236-b60a-9f95bc45c692" providerId="ADAL" clId="{E32D90EC-C382-42E1-A30D-02C7D16878D7}" dt="2021-03-26T08:32:38.503" v="46" actId="20577"/>
        <pc:sldMkLst>
          <pc:docMk/>
          <pc:sldMk cId="0" sldId="420"/>
        </pc:sldMkLst>
      </pc:sldChg>
      <pc:sldChg chg="modSp add mod">
        <pc:chgData name="Erik Klepke" userId="680af37f-b324-4236-b60a-9f95bc45c692" providerId="ADAL" clId="{E32D90EC-C382-42E1-A30D-02C7D16878D7}" dt="2021-03-30T06:36:29.017" v="205" actId="20577"/>
        <pc:sldMkLst>
          <pc:docMk/>
          <pc:sldMk cId="3715190238" sldId="421"/>
        </pc:sldMkLst>
      </pc:sldChg>
      <pc:sldChg chg="modSp new mod modAnim">
        <pc:chgData name="Erik Klepke" userId="680af37f-b324-4236-b60a-9f95bc45c692" providerId="ADAL" clId="{E32D90EC-C382-42E1-A30D-02C7D16878D7}" dt="2021-03-30T06:46:12.089" v="506" actId="20577"/>
        <pc:sldMkLst>
          <pc:docMk/>
          <pc:sldMk cId="1657945789" sldId="422"/>
        </pc:sldMkLst>
      </pc:sldChg>
      <pc:sldChg chg="add">
        <pc:chgData name="Erik Klepke" userId="680af37f-b324-4236-b60a-9f95bc45c692" providerId="ADAL" clId="{E32D90EC-C382-42E1-A30D-02C7D16878D7}" dt="2021-03-30T06:46:24.984" v="507" actId="2890"/>
        <pc:sldMkLst>
          <pc:docMk/>
          <pc:sldMk cId="1436749889" sldId="424"/>
        </pc:sldMkLst>
      </pc:sldChg>
      <pc:sldChg chg="modSp add modAnim">
        <pc:chgData name="Erik Klepke" userId="680af37f-b324-4236-b60a-9f95bc45c692" providerId="ADAL" clId="{E32D90EC-C382-42E1-A30D-02C7D16878D7}" dt="2021-03-30T07:14:27.094" v="778"/>
        <pc:sldMkLst>
          <pc:docMk/>
          <pc:sldMk cId="322372302" sldId="425"/>
        </pc:sldMkLst>
      </pc:sldChg>
      <pc:sldChg chg="addSp modSp new mod modAnim">
        <pc:chgData name="Erik Klepke" userId="680af37f-b324-4236-b60a-9f95bc45c692" providerId="ADAL" clId="{E32D90EC-C382-42E1-A30D-02C7D16878D7}" dt="2021-04-02T07:09:29.525" v="1366" actId="20577"/>
        <pc:sldMkLst>
          <pc:docMk/>
          <pc:sldMk cId="1980762153" sldId="426"/>
        </pc:sldMkLst>
      </pc:sldChg>
      <pc:sldChg chg="addSp modSp add mod modAnim">
        <pc:chgData name="Erik Klepke" userId="680af37f-b324-4236-b60a-9f95bc45c692" providerId="ADAL" clId="{E32D90EC-C382-42E1-A30D-02C7D16878D7}" dt="2021-04-12T11:54:51.322" v="1433" actId="20577"/>
        <pc:sldMkLst>
          <pc:docMk/>
          <pc:sldMk cId="2097896934" sldId="427"/>
        </pc:sldMkLst>
      </pc:sldChg>
      <pc:sldChg chg="addSp modSp new mod">
        <pc:chgData name="Erik Klepke" userId="680af37f-b324-4236-b60a-9f95bc45c692" providerId="ADAL" clId="{E32D90EC-C382-42E1-A30D-02C7D16878D7}" dt="2021-04-02T07:10:45.075" v="1424" actId="20577"/>
        <pc:sldMkLst>
          <pc:docMk/>
          <pc:sldMk cId="669806666" sldId="428"/>
        </pc:sldMkLst>
      </pc:sldChg>
      <pc:sldChg chg="add">
        <pc:chgData name="Erik Klepke" userId="680af37f-b324-4236-b60a-9f95bc45c692" providerId="ADAL" clId="{E32D90EC-C382-42E1-A30D-02C7D16878D7}" dt="2021-04-15T08:03:55.039" v="1436" actId="2890"/>
        <pc:sldMkLst>
          <pc:docMk/>
          <pc:sldMk cId="2782114017" sldId="429"/>
        </pc:sldMkLst>
      </pc:sldChg>
      <pc:sldChg chg="addSp modSp new mod modAnim">
        <pc:chgData name="Erik Klepke" userId="680af37f-b324-4236-b60a-9f95bc45c692" providerId="ADAL" clId="{E32D90EC-C382-42E1-A30D-02C7D16878D7}" dt="2021-04-16T07:45:23.988" v="1866" actId="1076"/>
        <pc:sldMkLst>
          <pc:docMk/>
          <pc:sldMk cId="1415252757" sldId="430"/>
        </pc:sldMkLst>
      </pc:sldChg>
      <pc:sldChg chg="modSp new del mod">
        <pc:chgData name="Erik Klepke" userId="680af37f-b324-4236-b60a-9f95bc45c692" providerId="ADAL" clId="{E32D90EC-C382-42E1-A30D-02C7D16878D7}" dt="2021-04-15T08:06:13.190" v="1457" actId="47"/>
        <pc:sldMkLst>
          <pc:docMk/>
          <pc:sldMk cId="3946384487" sldId="430"/>
        </pc:sldMkLst>
      </pc:sldChg>
      <pc:sldChg chg="addSp delSp modSp add mod delAnim modAnim">
        <pc:chgData name="Erik Klepke" userId="680af37f-b324-4236-b60a-9f95bc45c692" providerId="ADAL" clId="{E32D90EC-C382-42E1-A30D-02C7D16878D7}" dt="2021-04-15T08:34:49.240" v="1839" actId="1076"/>
        <pc:sldMkLst>
          <pc:docMk/>
          <pc:sldMk cId="2884568532" sldId="431"/>
        </pc:sldMkLst>
      </pc:sldChg>
    </pc:docChg>
  </pc:docChgLst>
  <pc:docChgLst>
    <pc:chgData name="Erik Klepke" userId="680af37f-b324-4236-b60a-9f95bc45c692" providerId="ADAL" clId="{13186760-BD4A-4CF4-8472-3C354EAF4313}"/>
    <pc:docChg chg="custSel modSld">
      <pc:chgData name="Erik Klepke" userId="680af37f-b324-4236-b60a-9f95bc45c692" providerId="ADAL" clId="{13186760-BD4A-4CF4-8472-3C354EAF4313}" dt="2024-04-19T09:39:55.493" v="4" actId="478"/>
      <pc:docMkLst>
        <pc:docMk/>
      </pc:docMkLst>
      <pc:sldChg chg="addSp delSp mod">
        <pc:chgData name="Erik Klepke" userId="680af37f-b324-4236-b60a-9f95bc45c692" providerId="ADAL" clId="{13186760-BD4A-4CF4-8472-3C354EAF4313}" dt="2024-04-19T09:39:55.493" v="4" actId="478"/>
        <pc:sldMkLst>
          <pc:docMk/>
          <pc:sldMk cId="1964593917" sldId="396"/>
        </pc:sldMkLst>
      </pc:sldChg>
      <pc:sldChg chg="addSp delSp mod">
        <pc:chgData name="Erik Klepke" userId="680af37f-b324-4236-b60a-9f95bc45c692" providerId="ADAL" clId="{13186760-BD4A-4CF4-8472-3C354EAF4313}" dt="2024-04-19T09:39:52.318" v="3" actId="478"/>
        <pc:sldMkLst>
          <pc:docMk/>
          <pc:sldMk cId="796473694" sldId="397"/>
        </pc:sldMkLst>
      </pc:sldChg>
      <pc:sldChg chg="addSp delSp mod">
        <pc:chgData name="Erik Klepke" userId="680af37f-b324-4236-b60a-9f95bc45c692" providerId="ADAL" clId="{13186760-BD4A-4CF4-8472-3C354EAF4313}" dt="2024-04-19T09:39:48.908" v="2" actId="478"/>
        <pc:sldMkLst>
          <pc:docMk/>
          <pc:sldMk cId="3318666710" sldId="399"/>
        </pc:sldMkLst>
      </pc:sldChg>
      <pc:sldChg chg="addSp delSp mod">
        <pc:chgData name="Erik Klepke" userId="680af37f-b324-4236-b60a-9f95bc45c692" providerId="ADAL" clId="{13186760-BD4A-4CF4-8472-3C354EAF4313}" dt="2024-04-19T09:39:46.322" v="1" actId="478"/>
        <pc:sldMkLst>
          <pc:docMk/>
          <pc:sldMk cId="1413346453" sldId="400"/>
        </pc:sldMkLst>
      </pc:sldChg>
    </pc:docChg>
  </pc:docChgLst>
  <pc:docChgLst>
    <pc:chgData name="Erik Klepke" userId="680af37f-b324-4236-b60a-9f95bc45c692" providerId="ADAL" clId="{050AAFF7-034D-43F1-91E7-5D5AD3CA47C2}"/>
    <pc:docChg chg="delSld modSld">
      <pc:chgData name="Erik Klepke" userId="680af37f-b324-4236-b60a-9f95bc45c692" providerId="ADAL" clId="{050AAFF7-034D-43F1-91E7-5D5AD3CA47C2}" dt="2022-05-17T06:01:48.318" v="8" actId="47"/>
      <pc:docMkLst>
        <pc:docMk/>
      </pc:docMkLst>
      <pc:sldChg chg="del">
        <pc:chgData name="Erik Klepke" userId="680af37f-b324-4236-b60a-9f95bc45c692" providerId="ADAL" clId="{050AAFF7-034D-43F1-91E7-5D5AD3CA47C2}" dt="2022-05-17T06:01:48.318" v="8" actId="47"/>
        <pc:sldMkLst>
          <pc:docMk/>
          <pc:sldMk cId="0" sldId="338"/>
        </pc:sldMkLst>
      </pc:sldChg>
      <pc:sldChg chg="del">
        <pc:chgData name="Erik Klepke" userId="680af37f-b324-4236-b60a-9f95bc45c692" providerId="ADAL" clId="{050AAFF7-034D-43F1-91E7-5D5AD3CA47C2}" dt="2022-05-17T06:01:43.174" v="3" actId="47"/>
        <pc:sldMkLst>
          <pc:docMk/>
          <pc:sldMk cId="3744850897" sldId="401"/>
        </pc:sldMkLst>
      </pc:sldChg>
      <pc:sldChg chg="del">
        <pc:chgData name="Erik Klepke" userId="680af37f-b324-4236-b60a-9f95bc45c692" providerId="ADAL" clId="{050AAFF7-034D-43F1-91E7-5D5AD3CA47C2}" dt="2022-05-17T06:01:45.644" v="6" actId="47"/>
        <pc:sldMkLst>
          <pc:docMk/>
          <pc:sldMk cId="4161887074" sldId="402"/>
        </pc:sldMkLst>
      </pc:sldChg>
      <pc:sldChg chg="del">
        <pc:chgData name="Erik Klepke" userId="680af37f-b324-4236-b60a-9f95bc45c692" providerId="ADAL" clId="{050AAFF7-034D-43F1-91E7-5D5AD3CA47C2}" dt="2022-05-17T06:01:44.224" v="4" actId="47"/>
        <pc:sldMkLst>
          <pc:docMk/>
          <pc:sldMk cId="3618017093" sldId="403"/>
        </pc:sldMkLst>
      </pc:sldChg>
      <pc:sldChg chg="del">
        <pc:chgData name="Erik Klepke" userId="680af37f-b324-4236-b60a-9f95bc45c692" providerId="ADAL" clId="{050AAFF7-034D-43F1-91E7-5D5AD3CA47C2}" dt="2022-05-17T06:01:45.011" v="5" actId="47"/>
        <pc:sldMkLst>
          <pc:docMk/>
          <pc:sldMk cId="411093109" sldId="404"/>
        </pc:sldMkLst>
      </pc:sldChg>
      <pc:sldChg chg="del">
        <pc:chgData name="Erik Klepke" userId="680af37f-b324-4236-b60a-9f95bc45c692" providerId="ADAL" clId="{050AAFF7-034D-43F1-91E7-5D5AD3CA47C2}" dt="2022-05-17T06:01:47.469" v="7" actId="47"/>
        <pc:sldMkLst>
          <pc:docMk/>
          <pc:sldMk cId="4279701667" sldId="405"/>
        </pc:sldMkLst>
      </pc:sldChg>
      <pc:sldChg chg="modSp mod">
        <pc:chgData name="Erik Klepke" userId="680af37f-b324-4236-b60a-9f95bc45c692" providerId="ADAL" clId="{050AAFF7-034D-43F1-91E7-5D5AD3CA47C2}" dt="2022-05-12T07:47:08.654" v="1" actId="20577"/>
        <pc:sldMkLst>
          <pc:docMk/>
          <pc:sldMk cId="3497085913" sldId="412"/>
        </pc:sldMkLst>
      </pc:sldChg>
      <pc:sldChg chg="del">
        <pc:chgData name="Erik Klepke" userId="680af37f-b324-4236-b60a-9f95bc45c692" providerId="ADAL" clId="{050AAFF7-034D-43F1-91E7-5D5AD3CA47C2}" dt="2022-05-17T06:01:40.752" v="2" actId="47"/>
        <pc:sldMkLst>
          <pc:docMk/>
          <pc:sldMk cId="3052915471" sldId="432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21" units="cm"/>
          <inkml:channel name="Y" type="integer" max="17055" units="cm"/>
          <inkml:channel name="T" type="integer" max="2.14748E9" units="dev"/>
        </inkml:traceFormat>
        <inkml:channelProperties>
          <inkml:channelProperty channel="X" name="resolution" value="177.78365" units="1/cm"/>
          <inkml:channelProperty channel="Y" name="resolution" value="159.99062" units="1/cm"/>
          <inkml:channelProperty channel="T" name="resolution" value="1" units="1/dev"/>
        </inkml:channelProperties>
      </inkml:inkSource>
      <inkml:timestamp xml:id="ts0" timeString="2025-04-15T07:07:52.2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21801 8763 0,'-1'-15'0,"1"-7"16,4-3-16,1-6 16,2-1-16,0-2 15,-5 5-15,-8 7 0,-3 6 16,-2 6-16,-4 3 16,0 5-16,-4 3 15,1 3-15,2 1 0,5 3 16,2 3-16,2 5 15,6 0-15,2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95296-3353-47AB-990A-4E5256692830}" type="datetimeFigureOut">
              <a:rPr lang="nl-NL" smtClean="0"/>
              <a:t>5-5-2025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8CE5F-3EF3-4685-9F36-C931D8150B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634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en-US" dirty="0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1E0948-4A6D-4927-82C5-47158FF5A415}" type="slidenum">
              <a:rPr lang="nl-NL" altLang="en-US" smtClean="0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nl-NL" alt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96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CE5F-3EF3-4685-9F36-C931D8150BEA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664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hte verbindingslijn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25" name="O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6" name="Tijdelijke aanduiding voor datum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92832F4-C14C-4DCF-8BF8-BE995B5D94AE}" type="datetimeFigureOut">
              <a:rPr lang="nl-NL"/>
              <a:pPr>
                <a:defRPr/>
              </a:pPr>
              <a:t>5-5-2025</a:t>
            </a:fld>
            <a:endParaRPr lang="nl-NL" dirty="0"/>
          </a:p>
        </p:txBody>
      </p:sp>
      <p:sp>
        <p:nvSpPr>
          <p:cNvPr id="7" name="Tijdelijke aanduiding voor voettekst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5B777D1-3DB8-424B-A32A-59437A73740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6848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6E0F-ADD9-47D0-B511-4D42ABBD264E}" type="datetimeFigureOut">
              <a:rPr lang="nl-NL"/>
              <a:pPr>
                <a:defRPr/>
              </a:pPr>
              <a:t>5-5-2025</a:t>
            </a:fld>
            <a:endParaRPr lang="nl-NL" dirty="0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1EB4-AED1-49DF-BA6A-EC65E085385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734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FAC7CB-CAB4-4633-9318-05E49DFC9083}" type="datetimeFigureOut">
              <a:rPr lang="nl-NL"/>
              <a:pPr>
                <a:defRPr/>
              </a:pPr>
              <a:t>5-5-2025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453B33A-12F3-4CD9-9DC9-3ECAC4B05D4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2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49B1-7A6F-4EF8-BBEE-922A7400E2A1}" type="datetimeFigureOut">
              <a:rPr lang="nl-NL"/>
              <a:pPr>
                <a:defRPr/>
              </a:pPr>
              <a:t>5-5-2025</a:t>
            </a:fld>
            <a:endParaRPr lang="nl-NL" dirty="0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6ACE5-58EB-4DD0-81EB-171728CF33B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515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368B1A8-F48B-4687-85F6-46B1E1957F05}" type="datetimeFigureOut">
              <a:rPr lang="nl-NL"/>
              <a:pPr>
                <a:defRPr/>
              </a:pPr>
              <a:t>5-5-2025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1BFD33-C10A-4A23-AE44-7DEC7DC0E72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113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C911-378D-472C-8935-3DEC3AC8BB3E}" type="datetimeFigureOut">
              <a:rPr lang="nl-NL"/>
              <a:pPr>
                <a:defRPr/>
              </a:pPr>
              <a:t>5-5-2025</a:t>
            </a:fld>
            <a:endParaRPr lang="nl-NL" dirty="0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A62E-0532-4CA1-812E-CE54C87E64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23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0DFB8-4CA7-4B4D-B23B-E49E6F8A237F}" type="datetimeFigureOut">
              <a:rPr lang="nl-NL"/>
              <a:pPr>
                <a:defRPr/>
              </a:pPr>
              <a:t>5-5-2025</a:t>
            </a:fld>
            <a:endParaRPr lang="nl-NL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C5757-8D10-4828-8633-E0F97FE0C2B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452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879D-1961-4F1E-9FD9-BCD8E596FC61}" type="datetimeFigureOut">
              <a:rPr lang="nl-NL"/>
              <a:pPr>
                <a:defRPr/>
              </a:pPr>
              <a:t>5-5-2025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C620-2A51-4672-B68E-CDDAC82B07B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932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99A9-F43F-4B89-B019-E58BAF57E5D1}" type="datetimeFigureOut">
              <a:rPr lang="nl-NL"/>
              <a:pPr>
                <a:defRPr/>
              </a:pPr>
              <a:t>5-5-2025</a:t>
            </a:fld>
            <a:endParaRPr lang="nl-NL" dirty="0"/>
          </a:p>
        </p:txBody>
      </p:sp>
      <p:sp>
        <p:nvSpPr>
          <p:cNvPr id="3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58DFA-2F92-453C-A8EB-39911EFF139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986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C19FD-2E33-441F-80C2-A1E05F749DB1}" type="datetimeFigureOut">
              <a:rPr lang="nl-NL"/>
              <a:pPr>
                <a:defRPr/>
              </a:pPr>
              <a:t>5-5-2025</a:t>
            </a:fld>
            <a:endParaRPr lang="nl-NL" dirty="0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50BC-A32B-4465-B941-F214AFD44CA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902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hthoek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7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ADDB78-DA76-4303-B086-B8D664E0E8CC}" type="datetimeFigureOut">
              <a:rPr lang="nl-NL"/>
              <a:pPr>
                <a:defRPr/>
              </a:pPr>
              <a:t>5-5-2025</a:t>
            </a:fld>
            <a:endParaRPr lang="nl-NL" dirty="0"/>
          </a:p>
        </p:txBody>
      </p:sp>
      <p:sp>
        <p:nvSpPr>
          <p:cNvPr id="8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8F9C53-FAB9-4088-8D55-3B511585E8D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6893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030" name="Tijdelijke aanduiding voor tekst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modelstijlen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  <a:endParaRPr lang="en-US" altLang="en-US"/>
          </a:p>
        </p:txBody>
      </p:sp>
      <p:sp>
        <p:nvSpPr>
          <p:cNvPr id="27" name="Tijdelijke aanduiding voor datum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1633D18-1261-4EB6-B05E-A713D202C089}" type="datetimeFigureOut">
              <a:rPr lang="nl-NL"/>
              <a:pPr>
                <a:defRPr/>
              </a:pPr>
              <a:t>5-5-2025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8D073EB-EFD1-47FF-A5D5-7FFA79B53E0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1" r:id="rId2"/>
    <p:sldLayoutId id="2147484359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60" r:id="rId9"/>
    <p:sldLayoutId id="2147484357" r:id="rId10"/>
    <p:sldLayoutId id="21474843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Wiskunde 3Tl</a:t>
            </a:r>
          </a:p>
        </p:txBody>
      </p:sp>
      <p:sp>
        <p:nvSpPr>
          <p:cNvPr id="7171" name="Ondertitel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r>
              <a:rPr lang="nl-NL" altLang="en-US" dirty="0"/>
              <a:t>Hoofdstuk 6: Verschillende verbanden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808" y="328999"/>
            <a:ext cx="2704762" cy="20666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</a:t>
            </a:r>
            <a:r>
              <a:rPr lang="nl-NL"/>
              <a:t>.2 </a:t>
            </a:r>
            <a:r>
              <a:rPr lang="nl-NL" dirty="0"/>
              <a:t>formules en parabolen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i="1" dirty="0"/>
              <a:t>hoogte = 6a – a</a:t>
            </a:r>
            <a:r>
              <a:rPr lang="nl-NL" b="1" i="1" baseline="30000" dirty="0"/>
              <a:t>2 </a:t>
            </a:r>
          </a:p>
          <a:p>
            <a:r>
              <a:rPr lang="nl-NL" dirty="0"/>
              <a:t>Tabel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Welke hoogte heeft de bal als hij 1 meter ver is?</a:t>
            </a:r>
          </a:p>
          <a:p>
            <a:endParaRPr lang="nl-NL" dirty="0"/>
          </a:p>
          <a:p>
            <a:r>
              <a:rPr lang="nl-NL" b="1" i="1" dirty="0"/>
              <a:t>hoogte = 6 x </a:t>
            </a:r>
            <a:r>
              <a:rPr lang="nl-NL" b="1" i="1" dirty="0">
                <a:solidFill>
                  <a:srgbClr val="FF0000"/>
                </a:solidFill>
              </a:rPr>
              <a:t>1</a:t>
            </a:r>
            <a:r>
              <a:rPr lang="nl-NL" b="1" i="1" dirty="0"/>
              <a:t> –  </a:t>
            </a:r>
            <a:r>
              <a:rPr lang="nl-NL" b="1" i="1" dirty="0">
                <a:solidFill>
                  <a:srgbClr val="FF0000"/>
                </a:solidFill>
              </a:rPr>
              <a:t>1</a:t>
            </a:r>
            <a:r>
              <a:rPr lang="nl-NL" b="1" i="1" baseline="30000" dirty="0"/>
              <a:t>2 </a:t>
            </a:r>
          </a:p>
          <a:p>
            <a:endParaRPr lang="nl-NL" b="1" i="1" baseline="30000" dirty="0"/>
          </a:p>
          <a:p>
            <a:r>
              <a:rPr lang="nl-NL" b="1" i="1" dirty="0"/>
              <a:t>hoogte = 5</a:t>
            </a:r>
            <a:endParaRPr lang="nl-NL" b="1" i="1" baseline="30000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331640" y="2708920"/>
          <a:ext cx="6095999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r>
                        <a:rPr lang="nl-NL" dirty="0"/>
                        <a:t>afstand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hoogte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4427984" y="4869318"/>
            <a:ext cx="3180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Rekenregels!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ADE968AB-89E9-8938-6828-F6CD9CCE216F}"/>
                  </a:ext>
                </a:extLst>
              </p14:cNvPr>
              <p14:cNvContentPartPr/>
              <p14:nvPr/>
            </p14:nvContentPartPr>
            <p14:xfrm>
              <a:off x="7807680" y="3066480"/>
              <a:ext cx="49680" cy="8856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ADE968AB-89E9-8938-6828-F6CD9CCE21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98320" y="3057120"/>
                <a:ext cx="68400" cy="10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708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6.2 kwadratische verbanden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i="1" dirty="0"/>
              <a:t>hoogte = 6a – a</a:t>
            </a:r>
            <a:r>
              <a:rPr lang="nl-NL" b="1" i="1" baseline="30000" dirty="0"/>
              <a:t>2 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Welke hoogte heeft de bal als hij 2 meter ver is?</a:t>
            </a:r>
          </a:p>
          <a:p>
            <a:endParaRPr lang="nl-NL" dirty="0"/>
          </a:p>
          <a:p>
            <a:r>
              <a:rPr lang="nl-NL" b="1" i="1" dirty="0"/>
              <a:t>hoogte = 6 x </a:t>
            </a:r>
            <a:r>
              <a:rPr lang="nl-NL" b="1" i="1" dirty="0">
                <a:solidFill>
                  <a:srgbClr val="FF0000"/>
                </a:solidFill>
              </a:rPr>
              <a:t>2</a:t>
            </a:r>
            <a:r>
              <a:rPr lang="nl-NL" b="1" i="1" dirty="0"/>
              <a:t> –  </a:t>
            </a:r>
            <a:r>
              <a:rPr lang="nl-NL" b="1" i="1" dirty="0">
                <a:solidFill>
                  <a:srgbClr val="FF0000"/>
                </a:solidFill>
              </a:rPr>
              <a:t>2</a:t>
            </a:r>
            <a:r>
              <a:rPr lang="nl-NL" b="1" i="1" baseline="30000" dirty="0"/>
              <a:t>2 </a:t>
            </a:r>
          </a:p>
          <a:p>
            <a:endParaRPr lang="nl-NL" b="1" i="1" baseline="30000" dirty="0"/>
          </a:p>
          <a:p>
            <a:r>
              <a:rPr lang="nl-NL" b="1" i="1" dirty="0"/>
              <a:t>hoogte = 8</a:t>
            </a:r>
            <a:endParaRPr lang="nl-NL" b="1" i="1" baseline="30000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379984" y="2121417"/>
          <a:ext cx="609599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r>
                        <a:rPr lang="nl-NL" dirty="0"/>
                        <a:t>afstand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12">
                <a:tc>
                  <a:txBody>
                    <a:bodyPr/>
                    <a:lstStyle/>
                    <a:p>
                      <a:r>
                        <a:rPr lang="nl-NL" dirty="0"/>
                        <a:t>hoogte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4427984" y="4346098"/>
            <a:ext cx="3180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Rekenregels!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311860" y="248179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8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247964" y="25003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076056" y="2505161"/>
            <a:ext cx="5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8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61475" y="247220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</a:p>
        </p:txBody>
      </p:sp>
      <p:sp>
        <p:nvSpPr>
          <p:cNvPr id="10" name="Tekstvak 9"/>
          <p:cNvSpPr txBox="1"/>
          <p:nvPr/>
        </p:nvSpPr>
        <p:spPr>
          <a:xfrm flipH="1">
            <a:off x="6841486" y="2500372"/>
            <a:ext cx="36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184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6.2 kwadratische verbanden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i="1" dirty="0"/>
              <a:t>hoogte = 6a – a</a:t>
            </a:r>
            <a:r>
              <a:rPr lang="nl-NL" b="1" i="1" baseline="30000" dirty="0"/>
              <a:t>2 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Grafiek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379984" y="2121417"/>
          <a:ext cx="609599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r>
                        <a:rPr lang="nl-NL" dirty="0"/>
                        <a:t>afstand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12">
                <a:tc>
                  <a:txBody>
                    <a:bodyPr/>
                    <a:lstStyle/>
                    <a:p>
                      <a:r>
                        <a:rPr lang="nl-NL" dirty="0"/>
                        <a:t>hoogte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3311860" y="248179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8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247964" y="25003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076056" y="2505161"/>
            <a:ext cx="5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8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61475" y="247220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</a:p>
        </p:txBody>
      </p:sp>
      <p:sp>
        <p:nvSpPr>
          <p:cNvPr id="10" name="Tekstvak 9"/>
          <p:cNvSpPr txBox="1"/>
          <p:nvPr/>
        </p:nvSpPr>
        <p:spPr>
          <a:xfrm flipH="1">
            <a:off x="6841486" y="2500372"/>
            <a:ext cx="36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0C71FF2-C6F8-47E5-8624-2FEC80541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248659"/>
            <a:ext cx="4645555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47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Zelfstandig werken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NL" altLang="en-US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nl-NL" altLang="en-US" sz="16600" dirty="0"/>
              <a:t>DIY</a:t>
            </a:r>
          </a:p>
          <a:p>
            <a:pPr>
              <a:defRPr/>
            </a:pPr>
            <a:r>
              <a:rPr lang="nl-NL" altLang="en-US" dirty="0"/>
              <a:t>Opdrachten H6: Studiewijzer.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67CFD1C-45D3-1EE3-1D34-297E403905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26" t="43297" r="22438" b="7108"/>
          <a:stretch/>
        </p:blipFill>
        <p:spPr>
          <a:xfrm>
            <a:off x="3779912" y="1844824"/>
            <a:ext cx="496855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2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414E7-156B-B279-622B-E569A8BD7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Kwadraten van negatieve getallen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E19E9C-8C18-E513-2EB0-010C1A9DD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Stel y = 1 + x</a:t>
            </a:r>
            <a:r>
              <a:rPr lang="nl-NL" baseline="30000" dirty="0"/>
              <a:t>2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Dan zou zo de tabel moeten zijn: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Zet een negatief getal tussen haakjes in je rekenmachine bij kwadraten!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2E6A67C9-B84D-B24D-7613-904C0CA69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279449"/>
              </p:ext>
            </p:extLst>
          </p:nvPr>
        </p:nvGraphicFramePr>
        <p:xfrm>
          <a:off x="1190344" y="3839449"/>
          <a:ext cx="5083848" cy="773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86">
                  <a:extLst>
                    <a:ext uri="{9D8B030D-6E8A-4147-A177-3AD203B41FA5}">
                      <a16:colId xmlns:a16="http://schemas.microsoft.com/office/drawing/2014/main" val="3832142012"/>
                    </a:ext>
                  </a:extLst>
                </a:gridCol>
                <a:gridCol w="854386">
                  <a:extLst>
                    <a:ext uri="{9D8B030D-6E8A-4147-A177-3AD203B41FA5}">
                      <a16:colId xmlns:a16="http://schemas.microsoft.com/office/drawing/2014/main" val="1059644793"/>
                    </a:ext>
                  </a:extLst>
                </a:gridCol>
                <a:gridCol w="854386">
                  <a:extLst>
                    <a:ext uri="{9D8B030D-6E8A-4147-A177-3AD203B41FA5}">
                      <a16:colId xmlns:a16="http://schemas.microsoft.com/office/drawing/2014/main" val="2903972458"/>
                    </a:ext>
                  </a:extLst>
                </a:gridCol>
                <a:gridCol w="854386">
                  <a:extLst>
                    <a:ext uri="{9D8B030D-6E8A-4147-A177-3AD203B41FA5}">
                      <a16:colId xmlns:a16="http://schemas.microsoft.com/office/drawing/2014/main" val="820766706"/>
                    </a:ext>
                  </a:extLst>
                </a:gridCol>
                <a:gridCol w="854386">
                  <a:extLst>
                    <a:ext uri="{9D8B030D-6E8A-4147-A177-3AD203B41FA5}">
                      <a16:colId xmlns:a16="http://schemas.microsoft.com/office/drawing/2014/main" val="2016042133"/>
                    </a:ext>
                  </a:extLst>
                </a:gridCol>
                <a:gridCol w="811918">
                  <a:extLst>
                    <a:ext uri="{9D8B030D-6E8A-4147-A177-3AD203B41FA5}">
                      <a16:colId xmlns:a16="http://schemas.microsoft.com/office/drawing/2014/main" val="2785271763"/>
                    </a:ext>
                  </a:extLst>
                </a:gridCol>
              </a:tblGrid>
              <a:tr h="386978">
                <a:tc>
                  <a:txBody>
                    <a:bodyPr/>
                    <a:lstStyle/>
                    <a:p>
                      <a:r>
                        <a:rPr lang="nl-NL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453729"/>
                  </a:ext>
                </a:extLst>
              </a:tr>
              <a:tr h="386978">
                <a:tc>
                  <a:txBody>
                    <a:bodyPr/>
                    <a:lstStyle/>
                    <a:p>
                      <a:r>
                        <a:rPr lang="nl-NL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720458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5B9814F4-56BF-B00B-518F-187FC0172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808332"/>
              </p:ext>
            </p:extLst>
          </p:nvPr>
        </p:nvGraphicFramePr>
        <p:xfrm>
          <a:off x="1190345" y="2276872"/>
          <a:ext cx="508384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62">
                  <a:extLst>
                    <a:ext uri="{9D8B030D-6E8A-4147-A177-3AD203B41FA5}">
                      <a16:colId xmlns:a16="http://schemas.microsoft.com/office/drawing/2014/main" val="322502453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067686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064684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5341888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58901765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585139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140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211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52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21A307-7941-C720-7B71-711814DD4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Kwadratische formule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ACA82C-91F6-4E66-15CE-509BFEED9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 de formule kan aflezen wat de vorm van de grafiek zal zijn.</a:t>
            </a:r>
          </a:p>
          <a:p>
            <a:endParaRPr lang="nl-NL" dirty="0"/>
          </a:p>
          <a:p>
            <a:r>
              <a:rPr lang="nl-NL" dirty="0"/>
              <a:t>Kijk naar het getal dat vóór het kwadraat staat.</a:t>
            </a:r>
          </a:p>
          <a:p>
            <a:endParaRPr lang="nl-NL" dirty="0"/>
          </a:p>
          <a:p>
            <a:r>
              <a:rPr lang="nl-NL" dirty="0"/>
              <a:t>y = 2 +5x</a:t>
            </a:r>
            <a:r>
              <a:rPr lang="nl-NL" baseline="30000" dirty="0"/>
              <a:t>2</a:t>
            </a:r>
          </a:p>
          <a:p>
            <a:r>
              <a:rPr lang="nl-NL" dirty="0"/>
              <a:t>+5</a:t>
            </a:r>
          </a:p>
          <a:p>
            <a:r>
              <a:rPr lang="nl-NL" dirty="0"/>
              <a:t>a = -3b</a:t>
            </a:r>
            <a:r>
              <a:rPr lang="nl-NL" baseline="30000" dirty="0"/>
              <a:t>2 </a:t>
            </a:r>
            <a:r>
              <a:rPr lang="nl-NL" dirty="0"/>
              <a:t>+ 6</a:t>
            </a:r>
          </a:p>
          <a:p>
            <a:r>
              <a:rPr lang="nl-NL" dirty="0"/>
              <a:t>-3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6D4083D-DF92-BA59-38C7-33A32364B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889" y="3933056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Berg-parabool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de formule staat een negatief voor het kwadraat: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75782"/>
            <a:ext cx="36724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C1A7ACF-7C6E-4109-A3D2-24A9BE160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5050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Dal-parabool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de formule staat een positief voor het kwadraat: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3447826" cy="344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989DBCD-60EF-4B76-8C9F-6492EA944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893988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8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AB5D8-04FF-FABB-479B-2AA4838A6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Symmetrieas in parabool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348793-8A8E-62A3-6C6E-81F43AECE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een parabool kan je de symmetrieas tekenen. Door het hoogste/laagste punt.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9B277E5-D36A-6AE5-E761-F82D35D11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068960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44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6CEF5-A58F-0562-C49F-34DE204B7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39ED9-B4AA-91ED-0A13-77D7070C4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Zelfstandig werken</a:t>
            </a:r>
          </a:p>
        </p:txBody>
      </p:sp>
      <p:sp>
        <p:nvSpPr>
          <p:cNvPr id="12291" name="Tijdelijke aanduiding voor inhoud 2">
            <a:extLst>
              <a:ext uri="{FF2B5EF4-FFF2-40B4-BE49-F238E27FC236}">
                <a16:creationId xmlns:a16="http://schemas.microsoft.com/office/drawing/2014/main" id="{199A7144-7D2C-DB54-E8D2-40E44419A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NL" altLang="en-US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nl-NL" altLang="en-US" sz="16600" dirty="0"/>
              <a:t>DIY</a:t>
            </a:r>
          </a:p>
          <a:p>
            <a:pPr>
              <a:defRPr/>
            </a:pPr>
            <a:r>
              <a:rPr lang="nl-NL" altLang="en-US" dirty="0"/>
              <a:t>Opdrachten H6: Studiewijzer.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D83F802-8B1C-C5BF-69A0-06DAF2A04A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88" t="40617" r="20833" b="5767"/>
          <a:stretch/>
        </p:blipFill>
        <p:spPr>
          <a:xfrm>
            <a:off x="3995936" y="1619580"/>
            <a:ext cx="489924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5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Wiskunde leer je door: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925" y="1538288"/>
            <a:ext cx="4824413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41838"/>
            <a:ext cx="1905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6.4 </a:t>
            </a:r>
            <a:r>
              <a:rPr lang="nl-NL" dirty="0" err="1"/>
              <a:t>wortelVerbanden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hoger je staat, hoe verder je kan kijken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4"/>
          <a:stretch/>
        </p:blipFill>
        <p:spPr bwMode="auto">
          <a:xfrm>
            <a:off x="2051720" y="3861048"/>
            <a:ext cx="185539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56173"/>
            <a:ext cx="1676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380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6.4 </a:t>
            </a:r>
            <a:r>
              <a:rPr lang="nl-NL" dirty="0" err="1"/>
              <a:t>wortelVerbanden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Woordformule: </a:t>
            </a:r>
            <a:r>
              <a:rPr lang="nl-NL" b="1" i="1" dirty="0"/>
              <a:t>kijkafstand = 2,5 x </a:t>
            </a:r>
            <a:r>
              <a:rPr lang="nl-NL" b="1" i="1" dirty="0">
                <a:sym typeface="Symbol"/>
              </a:rPr>
              <a:t> 2 x hoogte</a:t>
            </a:r>
            <a:endParaRPr lang="nl-NL" b="1" i="1" baseline="30000" dirty="0"/>
          </a:p>
          <a:p>
            <a:endParaRPr lang="nl-NL" dirty="0"/>
          </a:p>
          <a:p>
            <a:r>
              <a:rPr lang="nl-NL" dirty="0"/>
              <a:t>Wortelformule (“</a:t>
            </a:r>
            <a:r>
              <a:rPr lang="nl-NL" b="1" dirty="0">
                <a:sym typeface="Symbol"/>
              </a:rPr>
              <a:t>2 x hoogte</a:t>
            </a:r>
            <a:r>
              <a:rPr lang="nl-NL" b="1" i="1" dirty="0"/>
              <a:t>”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b="1" i="1" baseline="30000" dirty="0"/>
          </a:p>
          <a:p>
            <a:r>
              <a:rPr lang="nl-NL" b="1" i="1" dirty="0"/>
              <a:t>kijkafstand = 2,5 x </a:t>
            </a:r>
            <a:r>
              <a:rPr lang="nl-NL" b="1" i="1" dirty="0">
                <a:sym typeface="Symbol"/>
              </a:rPr>
              <a:t> 2h</a:t>
            </a:r>
            <a:r>
              <a:rPr lang="nl-NL" b="1" i="1" baseline="30000" dirty="0"/>
              <a:t> </a:t>
            </a:r>
          </a:p>
          <a:p>
            <a:endParaRPr lang="nl-NL" b="1" i="1" baseline="30000" dirty="0"/>
          </a:p>
          <a:p>
            <a:r>
              <a:rPr lang="nl-NL" dirty="0"/>
              <a:t>Als je de hoogte weet kan berekenen hoe ver je kan kijken.</a:t>
            </a:r>
          </a:p>
        </p:txBody>
      </p:sp>
    </p:spTree>
    <p:extLst>
      <p:ext uri="{BB962C8B-B14F-4D97-AF65-F5344CB8AC3E}">
        <p14:creationId xmlns:p14="http://schemas.microsoft.com/office/powerpoint/2010/main" val="1964593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6.4 </a:t>
            </a:r>
            <a:r>
              <a:rPr lang="nl-NL" dirty="0" err="1"/>
              <a:t>wortelVerbanden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Woordformule: </a:t>
            </a:r>
            <a:r>
              <a:rPr lang="nl-NL" b="1" i="1" dirty="0"/>
              <a:t>kijkafstand = 2,5 x </a:t>
            </a:r>
            <a:r>
              <a:rPr lang="nl-NL" b="1" i="1" dirty="0">
                <a:sym typeface="Symbol"/>
              </a:rPr>
              <a:t> 2 x hoogte</a:t>
            </a:r>
            <a:endParaRPr lang="nl-NL" b="1" i="1" baseline="30000" dirty="0"/>
          </a:p>
          <a:p>
            <a:endParaRPr lang="nl-NL" dirty="0"/>
          </a:p>
          <a:p>
            <a:r>
              <a:rPr lang="nl-NL" dirty="0"/>
              <a:t>Wortelformule (“</a:t>
            </a:r>
            <a:r>
              <a:rPr lang="nl-NL" b="1" dirty="0">
                <a:sym typeface="Symbol"/>
              </a:rPr>
              <a:t>2 x hoogte</a:t>
            </a:r>
            <a:r>
              <a:rPr lang="nl-NL" b="1" i="1" dirty="0"/>
              <a:t>”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b="1" i="1" baseline="30000" dirty="0"/>
          </a:p>
          <a:p>
            <a:r>
              <a:rPr lang="nl-NL" b="1" i="1" dirty="0"/>
              <a:t>kijkafstand = 2,5 x </a:t>
            </a:r>
            <a:r>
              <a:rPr lang="nl-NL" b="1" i="1" dirty="0">
                <a:sym typeface="Symbol"/>
              </a:rPr>
              <a:t> 2h</a:t>
            </a:r>
            <a:r>
              <a:rPr lang="nl-NL" b="1" i="1" baseline="30000" dirty="0"/>
              <a:t> </a:t>
            </a:r>
          </a:p>
          <a:p>
            <a:endParaRPr lang="nl-NL" b="1" i="1" baseline="30000" dirty="0"/>
          </a:p>
          <a:p>
            <a:r>
              <a:rPr lang="nl-NL" dirty="0"/>
              <a:t>Als je de hoogte weet kan berekenen hoe ver je kan kijken.</a:t>
            </a:r>
          </a:p>
        </p:txBody>
      </p:sp>
    </p:spTree>
    <p:extLst>
      <p:ext uri="{BB962C8B-B14F-4D97-AF65-F5344CB8AC3E}">
        <p14:creationId xmlns:p14="http://schemas.microsoft.com/office/powerpoint/2010/main" val="1436749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6.4 </a:t>
            </a:r>
            <a:r>
              <a:rPr lang="nl-NL" dirty="0" err="1"/>
              <a:t>wortelVerbanden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i="1" dirty="0"/>
              <a:t>kijkafstand = 2,5 x </a:t>
            </a:r>
            <a:r>
              <a:rPr lang="nl-NL" b="1" i="1" dirty="0">
                <a:sym typeface="Symbol"/>
              </a:rPr>
              <a:t> 2h</a:t>
            </a:r>
            <a:r>
              <a:rPr lang="nl-NL" b="1" i="1" baseline="30000" dirty="0"/>
              <a:t> </a:t>
            </a:r>
          </a:p>
          <a:p>
            <a:r>
              <a:rPr lang="nl-NL" dirty="0"/>
              <a:t>Tabel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Hoe ver kan je kijken als je op 1m hoogte staat?</a:t>
            </a:r>
          </a:p>
          <a:p>
            <a:endParaRPr lang="nl-NL" dirty="0"/>
          </a:p>
          <a:p>
            <a:r>
              <a:rPr lang="nl-NL" b="1" i="1" dirty="0" err="1"/>
              <a:t>Kijkaf</a:t>
            </a:r>
            <a:r>
              <a:rPr lang="nl-NL" b="1" i="1" dirty="0"/>
              <a:t>. = 2,5 x </a:t>
            </a:r>
            <a:r>
              <a:rPr lang="nl-NL" b="1" i="1" dirty="0">
                <a:sym typeface="Symbol"/>
              </a:rPr>
              <a:t> 2 </a:t>
            </a:r>
            <a:r>
              <a:rPr lang="nl-NL" b="1" i="1" dirty="0">
                <a:solidFill>
                  <a:srgbClr val="FF0000"/>
                </a:solidFill>
                <a:sym typeface="Symbol"/>
              </a:rPr>
              <a:t>x 1</a:t>
            </a:r>
            <a:r>
              <a:rPr lang="nl-NL" b="1" i="1" baseline="30000" dirty="0"/>
              <a:t> </a:t>
            </a:r>
          </a:p>
          <a:p>
            <a:endParaRPr lang="nl-NL" b="1" i="1" baseline="30000" dirty="0"/>
          </a:p>
          <a:p>
            <a:r>
              <a:rPr lang="nl-NL" b="1" i="1" dirty="0" err="1"/>
              <a:t>Kijkaf</a:t>
            </a:r>
            <a:r>
              <a:rPr lang="nl-NL" b="1" i="1" dirty="0"/>
              <a:t>. = 3,5</a:t>
            </a:r>
            <a:endParaRPr lang="nl-NL" b="1" i="1" baseline="30000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071082"/>
              </p:ext>
            </p:extLst>
          </p:nvPr>
        </p:nvGraphicFramePr>
        <p:xfrm>
          <a:off x="1331640" y="2708920"/>
          <a:ext cx="6095999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r>
                        <a:rPr lang="nl-NL" dirty="0"/>
                        <a:t>Hoogte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Afstand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4427984" y="4869318"/>
            <a:ext cx="3180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Rekenregels!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3419872" y="4891063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2411760" y="30689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3,5</a:t>
            </a:r>
          </a:p>
        </p:txBody>
      </p:sp>
    </p:spTree>
    <p:extLst>
      <p:ext uri="{BB962C8B-B14F-4D97-AF65-F5344CB8AC3E}">
        <p14:creationId xmlns:p14="http://schemas.microsoft.com/office/powerpoint/2010/main" val="79647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6.4 </a:t>
            </a:r>
            <a:r>
              <a:rPr lang="nl-NL" dirty="0" err="1"/>
              <a:t>wortelVerbanden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i="1" dirty="0"/>
              <a:t>kijkafstand = 2,5 x </a:t>
            </a:r>
            <a:r>
              <a:rPr lang="nl-NL" b="1" i="1" dirty="0">
                <a:sym typeface="Symbol"/>
              </a:rPr>
              <a:t> 2h</a:t>
            </a:r>
            <a:r>
              <a:rPr lang="nl-NL" b="1" i="1" baseline="30000" dirty="0"/>
              <a:t> </a:t>
            </a:r>
          </a:p>
          <a:p>
            <a:pPr marL="0" indent="0">
              <a:buNone/>
            </a:pPr>
            <a:r>
              <a:rPr lang="nl-NL" b="1" i="1" baseline="30000" dirty="0"/>
              <a:t> 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Hoe ver kan je kijken als je op 2m hoogte staat?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i="1" dirty="0" err="1"/>
              <a:t>Kijkaf</a:t>
            </a:r>
            <a:r>
              <a:rPr lang="nl-NL" b="1" i="1" dirty="0"/>
              <a:t>. = 2,5 x </a:t>
            </a:r>
            <a:r>
              <a:rPr lang="nl-NL" b="1" i="1" dirty="0">
                <a:sym typeface="Symbol"/>
              </a:rPr>
              <a:t> 2 </a:t>
            </a:r>
            <a:r>
              <a:rPr lang="nl-NL" b="1" i="1" dirty="0">
                <a:solidFill>
                  <a:srgbClr val="FF0000"/>
                </a:solidFill>
                <a:sym typeface="Symbol"/>
              </a:rPr>
              <a:t>x 2</a:t>
            </a:r>
            <a:r>
              <a:rPr lang="nl-NL" b="1" i="1" baseline="30000" dirty="0"/>
              <a:t> </a:t>
            </a:r>
          </a:p>
          <a:p>
            <a:pPr marL="0" indent="0">
              <a:buNone/>
            </a:pPr>
            <a:endParaRPr lang="nl-NL" b="1" i="1" baseline="30000" dirty="0"/>
          </a:p>
          <a:p>
            <a:r>
              <a:rPr lang="nl-NL" b="1" i="1" dirty="0" err="1"/>
              <a:t>Kijkaf</a:t>
            </a:r>
            <a:r>
              <a:rPr lang="nl-NL" b="1" i="1" dirty="0"/>
              <a:t>. = 5</a:t>
            </a:r>
            <a:endParaRPr lang="nl-NL" b="1" i="1" baseline="30000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540597"/>
              </p:ext>
            </p:extLst>
          </p:nvPr>
        </p:nvGraphicFramePr>
        <p:xfrm>
          <a:off x="1379984" y="2121417"/>
          <a:ext cx="609599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r>
                        <a:rPr lang="nl-NL" dirty="0"/>
                        <a:t>Hoogte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12">
                <a:tc>
                  <a:txBody>
                    <a:bodyPr/>
                    <a:lstStyle/>
                    <a:p>
                      <a:r>
                        <a:rPr lang="nl-NL" dirty="0"/>
                        <a:t>Afstand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4551322" y="4793728"/>
            <a:ext cx="3180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Rekenregels!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311860" y="248179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247964" y="2500372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6,1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076056" y="2505161"/>
            <a:ext cx="5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7,1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61474" y="2472203"/>
            <a:ext cx="55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7,9</a:t>
            </a:r>
          </a:p>
        </p:txBody>
      </p:sp>
      <p:sp>
        <p:nvSpPr>
          <p:cNvPr id="10" name="Tekstvak 9"/>
          <p:cNvSpPr txBox="1"/>
          <p:nvPr/>
        </p:nvSpPr>
        <p:spPr>
          <a:xfrm flipH="1">
            <a:off x="6841486" y="2500372"/>
            <a:ext cx="61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8,7</a:t>
            </a:r>
          </a:p>
        </p:txBody>
      </p:sp>
    </p:spTree>
    <p:extLst>
      <p:ext uri="{BB962C8B-B14F-4D97-AF65-F5344CB8AC3E}">
        <p14:creationId xmlns:p14="http://schemas.microsoft.com/office/powerpoint/2010/main" val="85552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6.4 </a:t>
            </a:r>
            <a:r>
              <a:rPr lang="nl-NL" dirty="0" err="1"/>
              <a:t>wortelVerbanden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i="1" dirty="0"/>
              <a:t>kijkafstand = 2,5 x </a:t>
            </a:r>
            <a:r>
              <a:rPr lang="nl-NL" b="1" i="1" dirty="0">
                <a:sym typeface="Symbol"/>
              </a:rPr>
              <a:t> 2h</a:t>
            </a:r>
            <a:r>
              <a:rPr lang="nl-NL" b="1" i="1" baseline="30000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Grafiek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620071"/>
              </p:ext>
            </p:extLst>
          </p:nvPr>
        </p:nvGraphicFramePr>
        <p:xfrm>
          <a:off x="1379984" y="2121417"/>
          <a:ext cx="609599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r>
                        <a:rPr lang="nl-NL" dirty="0"/>
                        <a:t>Hoogte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12">
                <a:tc>
                  <a:txBody>
                    <a:bodyPr/>
                    <a:lstStyle/>
                    <a:p>
                      <a:r>
                        <a:rPr lang="nl-NL" dirty="0"/>
                        <a:t>Afstand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3311860" y="248179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247964" y="2500372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6,1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076056" y="2505161"/>
            <a:ext cx="5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7,1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61474" y="2472203"/>
            <a:ext cx="69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7,9</a:t>
            </a:r>
          </a:p>
        </p:txBody>
      </p:sp>
      <p:sp>
        <p:nvSpPr>
          <p:cNvPr id="10" name="Tekstvak 9"/>
          <p:cNvSpPr txBox="1"/>
          <p:nvPr/>
        </p:nvSpPr>
        <p:spPr>
          <a:xfrm flipH="1">
            <a:off x="6841486" y="2500372"/>
            <a:ext cx="53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8,7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E25DD00-662D-4C74-A729-0E97006F4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110" y="3491660"/>
            <a:ext cx="4127350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66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Zelfstandig werken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>
          <a:xfrm>
            <a:off x="489073" y="1556792"/>
            <a:ext cx="7239000" cy="4846638"/>
          </a:xfrm>
        </p:spPr>
        <p:txBody>
          <a:bodyPr/>
          <a:lstStyle/>
          <a:p>
            <a:pPr>
              <a:defRPr/>
            </a:pPr>
            <a:endParaRPr lang="nl-NL" altLang="en-US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nl-NL" altLang="en-US" sz="16600" dirty="0"/>
              <a:t>DIY</a:t>
            </a:r>
          </a:p>
          <a:p>
            <a:pPr>
              <a:defRPr/>
            </a:pPr>
            <a:r>
              <a:rPr lang="nl-NL" altLang="en-US" dirty="0"/>
              <a:t>Opdrachten H6: Studiewijzer.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EBE9C2-29CE-02ED-B25D-ABCF652A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857" t="37530" r="27551" b="7515"/>
          <a:stretch/>
        </p:blipFill>
        <p:spPr>
          <a:xfrm>
            <a:off x="4164870" y="1575725"/>
            <a:ext cx="444325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46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6.5 Machtsverbanden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Wiskunde = zo kort mogelijk opschrijven.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Bijvoorbeeld: 3 x 3 x 3 x 3 x 3 x 3</a:t>
            </a:r>
          </a:p>
          <a:p>
            <a:endParaRPr lang="nl-NL" dirty="0"/>
          </a:p>
          <a:p>
            <a:r>
              <a:rPr lang="nl-NL" dirty="0"/>
              <a:t>Gaat snel fout. Dus: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2736304" cy="22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06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6.5 Machtsverbanden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Wiskunde = zo kort mogelijk opschrijven.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Bijvoorbeeld: 4 x 4 x 4</a:t>
            </a:r>
          </a:p>
          <a:p>
            <a:endParaRPr lang="nl-NL" dirty="0"/>
          </a:p>
          <a:p>
            <a:r>
              <a:rPr lang="nl-NL" dirty="0"/>
              <a:t>Gaat snel fout. Dus: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5064"/>
            <a:ext cx="3024336" cy="207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60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6.5 Machtsverbanden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Machtsverheffen is het grondtal een aantal keer met zichzelf vermenigvuldigen.</a:t>
            </a:r>
          </a:p>
          <a:p>
            <a:endParaRPr lang="nl-NL" dirty="0"/>
          </a:p>
          <a:p>
            <a:r>
              <a:rPr lang="nl-NL" dirty="0"/>
              <a:t>“Wat is 2 tot de macht 5” </a:t>
            </a:r>
          </a:p>
          <a:p>
            <a:endParaRPr lang="nl-NL" dirty="0"/>
          </a:p>
          <a:p>
            <a:r>
              <a:rPr lang="nl-NL" dirty="0"/>
              <a:t>Met behulp van rekenmachine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572" y="2420888"/>
            <a:ext cx="2232248" cy="412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JL-RECHTS 3"/>
          <p:cNvSpPr/>
          <p:nvPr/>
        </p:nvSpPr>
        <p:spPr>
          <a:xfrm rot="20255880">
            <a:off x="3260502" y="5367858"/>
            <a:ext cx="2720963" cy="524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184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6.1 Periodieke verbanden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Grafiek met tijd</a:t>
            </a:r>
          </a:p>
          <a:p>
            <a:endParaRPr lang="nl-NL" dirty="0"/>
          </a:p>
          <a:p>
            <a:r>
              <a:rPr lang="nl-NL" dirty="0"/>
              <a:t>Om de zoveel tijd een herhaling (bijv. eb en vloed)</a:t>
            </a:r>
          </a:p>
          <a:p>
            <a:endParaRPr lang="nl-NL" dirty="0"/>
          </a:p>
          <a:p>
            <a:r>
              <a:rPr lang="nl-NL" dirty="0"/>
              <a:t>Herhaling = periode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4109742"/>
            <a:ext cx="3375620" cy="23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81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82822-5096-4850-A2EC-859AFC5A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6.5 machtsverbanden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2AAE02-1051-4033-9D2E-37A707CA3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0687"/>
            <a:ext cx="7239000" cy="4846638"/>
          </a:xfrm>
        </p:spPr>
        <p:txBody>
          <a:bodyPr/>
          <a:lstStyle/>
          <a:p>
            <a:r>
              <a:rPr lang="nl-NL" dirty="0"/>
              <a:t>Inhoud in cm</a:t>
            </a:r>
            <a:r>
              <a:rPr lang="nl-NL" baseline="30000" dirty="0"/>
              <a:t>3</a:t>
            </a:r>
            <a:r>
              <a:rPr lang="nl-NL" dirty="0"/>
              <a:t> = 1,732a</a:t>
            </a:r>
            <a:r>
              <a:rPr lang="nl-NL" baseline="30000" dirty="0"/>
              <a:t>3</a:t>
            </a:r>
          </a:p>
          <a:p>
            <a:r>
              <a:rPr lang="nl-NL" dirty="0"/>
              <a:t>I </a:t>
            </a:r>
            <a:r>
              <a:rPr lang="nl-NL" b="1" i="1" dirty="0"/>
              <a:t>(schrijf je antwoord op in cm</a:t>
            </a:r>
            <a:r>
              <a:rPr lang="nl-NL" b="1" i="1" baseline="30000" dirty="0"/>
              <a:t>3</a:t>
            </a:r>
            <a:r>
              <a:rPr lang="nl-NL" b="1" i="1" dirty="0"/>
              <a:t>) </a:t>
            </a:r>
            <a:r>
              <a:rPr lang="nl-NL" dirty="0"/>
              <a:t>= 1,732a</a:t>
            </a:r>
            <a:r>
              <a:rPr lang="nl-NL" baseline="30000" dirty="0"/>
              <a:t>3</a:t>
            </a:r>
          </a:p>
          <a:p>
            <a:pPr marL="0" indent="0">
              <a:buNone/>
            </a:pPr>
            <a:r>
              <a:rPr lang="nl-NL" sz="3600" baseline="30000" dirty="0"/>
              <a:t>Tabel</a:t>
            </a:r>
            <a:endParaRPr lang="nl-NL" sz="36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Grafiek</a:t>
            </a:r>
          </a:p>
          <a:p>
            <a:endParaRPr lang="nl-NL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1F6B5183-304A-48C7-A155-EE0159417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879785"/>
              </p:ext>
            </p:extLst>
          </p:nvPr>
        </p:nvGraphicFramePr>
        <p:xfrm>
          <a:off x="1187624" y="336431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093855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6538109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5382962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2090354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3160314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37179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725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216,5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610611"/>
                  </a:ext>
                </a:extLst>
              </a:tr>
            </a:tbl>
          </a:graphicData>
        </a:graphic>
      </p:graphicFrame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318282FC-FDC2-455D-899E-FDA78155C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509031"/>
              </p:ext>
            </p:extLst>
          </p:nvPr>
        </p:nvGraphicFramePr>
        <p:xfrm>
          <a:off x="1187624" y="3277877"/>
          <a:ext cx="604867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20512409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7844619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0229151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1694787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026951014"/>
                    </a:ext>
                  </a:extLst>
                </a:gridCol>
                <a:gridCol w="968672">
                  <a:extLst>
                    <a:ext uri="{9D8B030D-6E8A-4147-A177-3AD203B41FA5}">
                      <a16:colId xmlns:a16="http://schemas.microsoft.com/office/drawing/2014/main" val="34716480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NL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58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723403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260000EA-3FAD-4056-91A3-CDB91ED7B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8" b="42416"/>
          <a:stretch/>
        </p:blipFill>
        <p:spPr>
          <a:xfrm>
            <a:off x="2123728" y="4659559"/>
            <a:ext cx="3456087" cy="19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5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82822-5096-4850-A2EC-859AFC5A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6.5 machtsverbanden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2AAE02-1051-4033-9D2E-37A707CA3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0687"/>
            <a:ext cx="7239000" cy="4846638"/>
          </a:xfrm>
        </p:spPr>
        <p:txBody>
          <a:bodyPr/>
          <a:lstStyle/>
          <a:p>
            <a:r>
              <a:rPr lang="nl-NL" dirty="0"/>
              <a:t>aantal zieken = 3t</a:t>
            </a:r>
            <a:r>
              <a:rPr lang="nl-NL" baseline="30000" dirty="0"/>
              <a:t>2,84</a:t>
            </a:r>
          </a:p>
          <a:p>
            <a:endParaRPr lang="nl-NL" baseline="30000" dirty="0"/>
          </a:p>
          <a:p>
            <a:pPr marL="0" indent="0">
              <a:buNone/>
            </a:pPr>
            <a:r>
              <a:rPr lang="nl-NL" sz="3600" baseline="30000" dirty="0"/>
              <a:t>Tabel</a:t>
            </a:r>
            <a:endParaRPr lang="nl-NL" sz="36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Grafiek</a:t>
            </a:r>
          </a:p>
          <a:p>
            <a:endParaRPr lang="nl-NL" dirty="0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318282FC-FDC2-455D-899E-FDA78155C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37379"/>
              </p:ext>
            </p:extLst>
          </p:nvPr>
        </p:nvGraphicFramePr>
        <p:xfrm>
          <a:off x="1331640" y="3294281"/>
          <a:ext cx="5951984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984">
                  <a:extLst>
                    <a:ext uri="{9D8B030D-6E8A-4147-A177-3AD203B41FA5}">
                      <a16:colId xmlns:a16="http://schemas.microsoft.com/office/drawing/2014/main" val="320512409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7844619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0229151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1694787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02695101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716480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NL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58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723403"/>
                  </a:ext>
                </a:extLst>
              </a:tr>
            </a:tbl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01AAF869-866C-4159-BE30-39ADFA8B7A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6" t="52528" r="42125" b="12079"/>
          <a:stretch/>
        </p:blipFill>
        <p:spPr>
          <a:xfrm>
            <a:off x="2555776" y="4520307"/>
            <a:ext cx="3168352" cy="2016224"/>
          </a:xfrm>
          <a:prstGeom prst="rect">
            <a:avLst/>
          </a:prstGeom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393496AE-9379-E2B6-FD3F-848EC54E1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453363"/>
              </p:ext>
            </p:extLst>
          </p:nvPr>
        </p:nvGraphicFramePr>
        <p:xfrm>
          <a:off x="1331640" y="3294281"/>
          <a:ext cx="6096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75285806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226957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1348464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4004018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7016944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920665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962030"/>
                  </a:ext>
                </a:extLst>
              </a:tr>
              <a:tr h="267935">
                <a:tc>
                  <a:txBody>
                    <a:bodyPr/>
                    <a:lstStyle/>
                    <a:p>
                      <a:r>
                        <a:rPr lang="nl-NL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21,48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67,94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153,80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710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56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Zelfstandig werken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NL" altLang="en-US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nl-NL" altLang="en-US" sz="16600" dirty="0"/>
              <a:t>DIY</a:t>
            </a:r>
          </a:p>
          <a:p>
            <a:pPr>
              <a:defRPr/>
            </a:pPr>
            <a:r>
              <a:rPr lang="nl-NL" altLang="en-US" dirty="0"/>
              <a:t>Opdrachten H6: Studiewijzer.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ADCA870-B544-7E57-E354-F9D94A9937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25" t="46252" r="27105" b="7611"/>
          <a:stretch/>
        </p:blipFill>
        <p:spPr>
          <a:xfrm>
            <a:off x="3635896" y="1710495"/>
            <a:ext cx="439248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14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C60A1-2E4F-3E0A-DD9E-99BBC3A1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Table</a:t>
            </a:r>
            <a:r>
              <a:rPr lang="nl-NL" dirty="0"/>
              <a:t> functie TI30XB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B6BFAF-ED28-98C3-0C1A-5AFE610FD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Foutloos en sneller tabel uitrekenen?</a:t>
            </a:r>
          </a:p>
          <a:p>
            <a:endParaRPr lang="nl-NL" dirty="0"/>
          </a:p>
          <a:p>
            <a:r>
              <a:rPr lang="nl-NL" dirty="0"/>
              <a:t>y = 1,5x + x</a:t>
            </a:r>
            <a:r>
              <a:rPr lang="nl-NL" baseline="30000" dirty="0"/>
              <a:t>2,35</a:t>
            </a:r>
            <a:r>
              <a:rPr lang="nl-NL" dirty="0"/>
              <a:t> +3</a:t>
            </a:r>
          </a:p>
          <a:p>
            <a:endParaRPr lang="nl-NL" dirty="0"/>
          </a:p>
          <a:p>
            <a:r>
              <a:rPr lang="nl-NL" dirty="0"/>
              <a:t>Tabel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D5519C-2B2E-1543-F829-AAFD1AA68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535" y="2564904"/>
            <a:ext cx="2231329" cy="4121253"/>
          </a:xfrm>
          <a:prstGeom prst="rect">
            <a:avLst/>
          </a:prstGeom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DDC1FA4-1D41-C41C-256A-C57616AD2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837261"/>
              </p:ext>
            </p:extLst>
          </p:nvPr>
        </p:nvGraphicFramePr>
        <p:xfrm>
          <a:off x="818631" y="4149080"/>
          <a:ext cx="499739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478">
                  <a:extLst>
                    <a:ext uri="{9D8B030D-6E8A-4147-A177-3AD203B41FA5}">
                      <a16:colId xmlns:a16="http://schemas.microsoft.com/office/drawing/2014/main" val="1010829823"/>
                    </a:ext>
                  </a:extLst>
                </a:gridCol>
                <a:gridCol w="999478">
                  <a:extLst>
                    <a:ext uri="{9D8B030D-6E8A-4147-A177-3AD203B41FA5}">
                      <a16:colId xmlns:a16="http://schemas.microsoft.com/office/drawing/2014/main" val="655216109"/>
                    </a:ext>
                  </a:extLst>
                </a:gridCol>
                <a:gridCol w="999478">
                  <a:extLst>
                    <a:ext uri="{9D8B030D-6E8A-4147-A177-3AD203B41FA5}">
                      <a16:colId xmlns:a16="http://schemas.microsoft.com/office/drawing/2014/main" val="1206223063"/>
                    </a:ext>
                  </a:extLst>
                </a:gridCol>
                <a:gridCol w="999478">
                  <a:extLst>
                    <a:ext uri="{9D8B030D-6E8A-4147-A177-3AD203B41FA5}">
                      <a16:colId xmlns:a16="http://schemas.microsoft.com/office/drawing/2014/main" val="2758342077"/>
                    </a:ext>
                  </a:extLst>
                </a:gridCol>
                <a:gridCol w="999478">
                  <a:extLst>
                    <a:ext uri="{9D8B030D-6E8A-4147-A177-3AD203B41FA5}">
                      <a16:colId xmlns:a16="http://schemas.microsoft.com/office/drawing/2014/main" val="3801325720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r>
                        <a:rPr lang="nl-NL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06133"/>
                  </a:ext>
                </a:extLst>
              </a:tr>
              <a:tr h="298832">
                <a:tc>
                  <a:txBody>
                    <a:bodyPr/>
                    <a:lstStyle/>
                    <a:p>
                      <a:r>
                        <a:rPr lang="nl-NL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428207"/>
                  </a:ext>
                </a:extLst>
              </a:tr>
            </a:tbl>
          </a:graphicData>
        </a:graphic>
      </p:graphicFrame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DF9B61A6-C767-E3E2-9CFA-3F83F794B89A}"/>
              </a:ext>
            </a:extLst>
          </p:cNvPr>
          <p:cNvCxnSpPr/>
          <p:nvPr/>
        </p:nvCxnSpPr>
        <p:spPr>
          <a:xfrm>
            <a:off x="7088388" y="2250855"/>
            <a:ext cx="936104" cy="2420666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61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0FB998-197D-ACB0-3968-3A4A8DC2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Table</a:t>
            </a:r>
            <a:r>
              <a:rPr lang="nl-NL" dirty="0"/>
              <a:t> functie TI30XB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4C40A0-B47A-F079-2194-24AD22682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Druk op &lt;</a:t>
            </a:r>
            <a:r>
              <a:rPr lang="nl-NL" dirty="0" err="1">
                <a:solidFill>
                  <a:srgbClr val="FF0000"/>
                </a:solidFill>
              </a:rPr>
              <a:t>table</a:t>
            </a:r>
            <a:r>
              <a:rPr lang="nl-NL" dirty="0"/>
              <a:t>&gt;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&lt;</a:t>
            </a:r>
            <a:r>
              <a:rPr lang="nl-NL" dirty="0" err="1">
                <a:solidFill>
                  <a:srgbClr val="FF0000"/>
                </a:solidFill>
              </a:rPr>
              <a:t>clear</a:t>
            </a:r>
            <a:r>
              <a:rPr lang="nl-NL" dirty="0"/>
              <a:t>&gt; als er nog een formule staat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Je ziet: &lt;</a:t>
            </a:r>
            <a:r>
              <a:rPr lang="nl-NL" dirty="0">
                <a:solidFill>
                  <a:srgbClr val="FF0000"/>
                </a:solidFill>
              </a:rPr>
              <a:t>y =</a:t>
            </a:r>
            <a:r>
              <a:rPr lang="nl-NL" dirty="0">
                <a:solidFill>
                  <a:srgbClr val="7030A0"/>
                </a:solidFill>
              </a:rPr>
              <a:t>            </a:t>
            </a:r>
            <a:r>
              <a:rPr lang="nl-NL" dirty="0"/>
              <a:t>&gt;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Vul de formule verder in. Gebruik de &lt;</a:t>
            </a:r>
            <a:r>
              <a:rPr lang="nl-NL" dirty="0">
                <a:solidFill>
                  <a:srgbClr val="FF0000"/>
                </a:solidFill>
              </a:rPr>
              <a:t>x</a:t>
            </a:r>
            <a:r>
              <a:rPr lang="nl-NL" dirty="0"/>
              <a:t>&gt; voor de letter rechts in de formule.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Druk op &lt;</a:t>
            </a:r>
            <a:r>
              <a:rPr lang="nl-NL" dirty="0">
                <a:solidFill>
                  <a:srgbClr val="FF0000"/>
                </a:solidFill>
              </a:rPr>
              <a:t>enter</a:t>
            </a:r>
            <a:r>
              <a:rPr lang="nl-NL" dirty="0"/>
              <a:t>&gt;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E539466-AF1B-F380-3258-26646A7CC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471" y="3717032"/>
            <a:ext cx="1262729" cy="2325898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DE04CA17-E22E-6BD1-671F-1423E4D0B744}"/>
              </a:ext>
            </a:extLst>
          </p:cNvPr>
          <p:cNvCxnSpPr>
            <a:cxnSpLocks/>
          </p:cNvCxnSpPr>
          <p:nvPr/>
        </p:nvCxnSpPr>
        <p:spPr>
          <a:xfrm flipH="1" flipV="1">
            <a:off x="6804248" y="5583400"/>
            <a:ext cx="723972" cy="576754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43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858CA-7417-5778-B064-989B92E10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4DF00-0505-11BC-C63F-54AB80D3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Table</a:t>
            </a:r>
            <a:r>
              <a:rPr lang="nl-NL" dirty="0"/>
              <a:t> functie TI30XB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9D3A55-07BA-23C5-0448-EFA6D69AC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Je komt nu in 2e scherm: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&lt;</a:t>
            </a:r>
            <a:r>
              <a:rPr lang="nl-NL" dirty="0">
                <a:solidFill>
                  <a:srgbClr val="FF0000"/>
                </a:solidFill>
              </a:rPr>
              <a:t>Start=</a:t>
            </a:r>
            <a:r>
              <a:rPr lang="nl-NL" dirty="0"/>
              <a:t>&gt; wat laat je eerst zien in scherm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&lt;</a:t>
            </a:r>
            <a:r>
              <a:rPr lang="nl-NL" dirty="0">
                <a:solidFill>
                  <a:srgbClr val="FF0000"/>
                </a:solidFill>
              </a:rPr>
              <a:t>Step=</a:t>
            </a:r>
            <a:r>
              <a:rPr lang="nl-NL" dirty="0"/>
              <a:t>&gt;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/>
              <a:t>hoe grote stappen</a:t>
            </a:r>
            <a:r>
              <a:rPr lang="nl-NL" dirty="0">
                <a:solidFill>
                  <a:srgbClr val="7030A0"/>
                </a:solidFill>
              </a:rPr>
              <a:t>            </a:t>
            </a:r>
            <a:r>
              <a:rPr lang="nl-NL" dirty="0"/>
              <a:t>&gt;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&lt;</a:t>
            </a:r>
            <a:r>
              <a:rPr lang="nl-NL" dirty="0">
                <a:solidFill>
                  <a:srgbClr val="FF0000"/>
                </a:solidFill>
              </a:rPr>
              <a:t>Auto</a:t>
            </a:r>
            <a:r>
              <a:rPr lang="nl-NL" dirty="0"/>
              <a:t>&gt;   altijd aan laten staan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&lt;</a:t>
            </a:r>
            <a:r>
              <a:rPr lang="nl-NL" dirty="0" err="1"/>
              <a:t>Ask</a:t>
            </a:r>
            <a:r>
              <a:rPr lang="nl-NL" dirty="0"/>
              <a:t>-x&gt; 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&lt;</a:t>
            </a:r>
            <a:r>
              <a:rPr lang="nl-NL" dirty="0">
                <a:solidFill>
                  <a:srgbClr val="FF0000"/>
                </a:solidFill>
              </a:rPr>
              <a:t>OK</a:t>
            </a:r>
            <a:r>
              <a:rPr lang="nl-NL" dirty="0"/>
              <a:t>&gt;     genereer de tabel</a:t>
            </a:r>
            <a:endParaRPr lang="nl-NL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562959-960D-5A4F-3526-A2AF8B491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284765"/>
            <a:ext cx="1262729" cy="2325898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68E4F7A9-2037-7E74-9FE0-F4325A258322}"/>
              </a:ext>
            </a:extLst>
          </p:cNvPr>
          <p:cNvCxnSpPr>
            <a:cxnSpLocks/>
          </p:cNvCxnSpPr>
          <p:nvPr/>
        </p:nvCxnSpPr>
        <p:spPr>
          <a:xfrm flipH="1" flipV="1">
            <a:off x="7596336" y="1032971"/>
            <a:ext cx="723972" cy="576754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2D9C3B49-ECC9-283C-0A7E-3CB86BF6B764}"/>
              </a:ext>
            </a:extLst>
          </p:cNvPr>
          <p:cNvSpPr txBox="1"/>
          <p:nvPr/>
        </p:nvSpPr>
        <p:spPr>
          <a:xfrm>
            <a:off x="2712926" y="2228671"/>
            <a:ext cx="2727548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accent1">
                <a:alpha val="9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Start=</a:t>
            </a:r>
            <a:r>
              <a:rPr lang="nl-NL" dirty="0">
                <a:highlight>
                  <a:srgbClr val="808080"/>
                </a:highlight>
              </a:rPr>
              <a:t>0</a:t>
            </a:r>
          </a:p>
          <a:p>
            <a:r>
              <a:rPr lang="nl-NL" dirty="0"/>
              <a:t>Step=1</a:t>
            </a:r>
          </a:p>
          <a:p>
            <a:r>
              <a:rPr lang="nl-NL" dirty="0">
                <a:highlight>
                  <a:srgbClr val="808080"/>
                </a:highlight>
              </a:rPr>
              <a:t>Auto </a:t>
            </a:r>
            <a:r>
              <a:rPr lang="nl-NL" dirty="0"/>
              <a:t>    </a:t>
            </a:r>
            <a:r>
              <a:rPr lang="nl-NL" dirty="0" err="1"/>
              <a:t>Ask</a:t>
            </a:r>
            <a:r>
              <a:rPr lang="nl-NL" dirty="0"/>
              <a:t>-x</a:t>
            </a:r>
          </a:p>
          <a:p>
            <a:r>
              <a:rPr lang="nl-NL" dirty="0"/>
              <a:t>                                OK      </a:t>
            </a:r>
          </a:p>
        </p:txBody>
      </p:sp>
    </p:spTree>
    <p:extLst>
      <p:ext uri="{BB962C8B-B14F-4D97-AF65-F5344CB8AC3E}">
        <p14:creationId xmlns:p14="http://schemas.microsoft.com/office/powerpoint/2010/main" val="236836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BAA1F-341E-D3F5-84FD-99FF7698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OEFENSOmmen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0ED348-D8C8-9981-1D38-C73D2E42B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6.1: opgave 7 en 8</a:t>
            </a:r>
          </a:p>
          <a:p>
            <a:r>
              <a:rPr lang="nl-NL" dirty="0"/>
              <a:t>6.2: opgave 23 en 24</a:t>
            </a:r>
          </a:p>
          <a:p>
            <a:r>
              <a:rPr lang="nl-NL" dirty="0"/>
              <a:t>6.4: opgave 55</a:t>
            </a:r>
          </a:p>
          <a:p>
            <a:r>
              <a:rPr lang="nl-NL" dirty="0"/>
              <a:t>6.5: opgave 62</a:t>
            </a:r>
          </a:p>
        </p:txBody>
      </p:sp>
    </p:spTree>
    <p:extLst>
      <p:ext uri="{BB962C8B-B14F-4D97-AF65-F5344CB8AC3E}">
        <p14:creationId xmlns:p14="http://schemas.microsoft.com/office/powerpoint/2010/main" val="2751663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Zelfstandig werken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NL" altLang="en-US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nl-NL" altLang="en-US" sz="16600" dirty="0"/>
              <a:t>DIY</a:t>
            </a:r>
          </a:p>
          <a:p>
            <a:pPr>
              <a:defRPr/>
            </a:pPr>
            <a:r>
              <a:rPr lang="nl-NL" altLang="en-US" dirty="0"/>
              <a:t>Opdrachten H6: Studiewijzer.</a:t>
            </a:r>
          </a:p>
        </p:txBody>
      </p:sp>
    </p:spTree>
    <p:extLst>
      <p:ext uri="{BB962C8B-B14F-4D97-AF65-F5344CB8AC3E}">
        <p14:creationId xmlns:p14="http://schemas.microsoft.com/office/powerpoint/2010/main" val="3715190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081C16-502E-DDD3-B1FF-9A3138A7F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Antwoorden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0B6BBC-0FC4-9732-9EBA-229B46DF6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1006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90861-9C8F-4550-913D-E63C6C85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6.3 top van een parabool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1FA93E-AE22-4723-80CC-F9EF29161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Voorbeelden van kwadratisch formules:</a:t>
            </a:r>
          </a:p>
          <a:p>
            <a:endParaRPr lang="nl-NL" dirty="0"/>
          </a:p>
          <a:p>
            <a:r>
              <a:rPr lang="nl-NL" dirty="0"/>
              <a:t> y = x</a:t>
            </a:r>
            <a:r>
              <a:rPr lang="nl-NL" baseline="30000" dirty="0"/>
              <a:t>2</a:t>
            </a:r>
          </a:p>
          <a:p>
            <a:r>
              <a:rPr lang="nl-NL" dirty="0"/>
              <a:t> y = 2x</a:t>
            </a:r>
            <a:r>
              <a:rPr lang="nl-NL" baseline="30000" dirty="0"/>
              <a:t>2</a:t>
            </a:r>
            <a:r>
              <a:rPr lang="nl-NL" dirty="0"/>
              <a:t> + 5</a:t>
            </a:r>
          </a:p>
          <a:p>
            <a:r>
              <a:rPr lang="nl-NL" dirty="0"/>
              <a:t> y = -4x</a:t>
            </a:r>
            <a:r>
              <a:rPr lang="nl-NL" baseline="30000" dirty="0"/>
              <a:t>2</a:t>
            </a:r>
            <a:r>
              <a:rPr lang="nl-NL" dirty="0"/>
              <a:t> + 3x</a:t>
            </a:r>
          </a:p>
          <a:p>
            <a:r>
              <a:rPr lang="nl-NL" dirty="0"/>
              <a:t> y = 7x</a:t>
            </a:r>
            <a:r>
              <a:rPr lang="nl-NL" baseline="30000" dirty="0"/>
              <a:t>2</a:t>
            </a:r>
            <a:r>
              <a:rPr lang="nl-NL" dirty="0"/>
              <a:t> + 4x + 1</a:t>
            </a:r>
          </a:p>
          <a:p>
            <a:endParaRPr lang="nl-NL" dirty="0"/>
          </a:p>
          <a:p>
            <a:r>
              <a:rPr lang="nl-NL" dirty="0"/>
              <a:t>Er zit altijd een kwadraat in, en kan nog een “x” in zitten en/of een los getal.</a:t>
            </a:r>
          </a:p>
        </p:txBody>
      </p:sp>
    </p:spTree>
    <p:extLst>
      <p:ext uri="{BB962C8B-B14F-4D97-AF65-F5344CB8AC3E}">
        <p14:creationId xmlns:p14="http://schemas.microsoft.com/office/powerpoint/2010/main" val="213109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6.1 Periodieke verbanden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Maximum</a:t>
            </a:r>
          </a:p>
          <a:p>
            <a:r>
              <a:rPr lang="nl-NL" dirty="0"/>
              <a:t>Minimum</a:t>
            </a:r>
          </a:p>
          <a:p>
            <a:r>
              <a:rPr lang="nl-NL" dirty="0"/>
              <a:t>Periode</a:t>
            </a:r>
          </a:p>
          <a:p>
            <a:r>
              <a:rPr lang="nl-NL" dirty="0"/>
              <a:t>Grafiek aflezen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631448"/>
            <a:ext cx="4039764" cy="2808312"/>
          </a:xfrm>
          <a:prstGeom prst="rect">
            <a:avLst/>
          </a:prstGeom>
        </p:spPr>
      </p:pic>
      <p:sp>
        <p:nvSpPr>
          <p:cNvPr id="4" name="PIJL-OMLAAG 3"/>
          <p:cNvSpPr/>
          <p:nvPr/>
        </p:nvSpPr>
        <p:spPr>
          <a:xfrm>
            <a:off x="5076056" y="2348880"/>
            <a:ext cx="432048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PIJL-RECHTS 5"/>
          <p:cNvSpPr/>
          <p:nvPr/>
        </p:nvSpPr>
        <p:spPr>
          <a:xfrm>
            <a:off x="2411760" y="5301208"/>
            <a:ext cx="144016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4302080" y="5695104"/>
            <a:ext cx="1980000" cy="0"/>
          </a:xfrm>
          <a:prstGeom prst="line">
            <a:avLst/>
          </a:prstGeom>
          <a:ln w="603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80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90861-9C8F-4550-913D-E63C6C85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6.3 top van een parabool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1FA93E-AE22-4723-80CC-F9EF29161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Samenvatting van kwadratisch formules: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 y = ..x</a:t>
            </a:r>
            <a:r>
              <a:rPr lang="nl-NL" baseline="30000" dirty="0"/>
              <a:t>2</a:t>
            </a:r>
            <a:r>
              <a:rPr lang="nl-NL" dirty="0"/>
              <a:t> + ..x + ..</a:t>
            </a:r>
          </a:p>
          <a:p>
            <a:r>
              <a:rPr lang="nl-NL" dirty="0"/>
              <a:t> y = </a:t>
            </a:r>
            <a:r>
              <a:rPr lang="nl-NL" b="1" i="1" dirty="0">
                <a:solidFill>
                  <a:srgbClr val="00B050"/>
                </a:solidFill>
              </a:rPr>
              <a:t>a</a:t>
            </a:r>
            <a:r>
              <a:rPr lang="nl-NL" dirty="0"/>
              <a:t> x</a:t>
            </a:r>
            <a:r>
              <a:rPr lang="nl-NL" baseline="30000" dirty="0"/>
              <a:t>2</a:t>
            </a:r>
            <a:r>
              <a:rPr lang="nl-NL" dirty="0"/>
              <a:t> + </a:t>
            </a:r>
            <a:r>
              <a:rPr lang="nl-NL" b="1" i="1" dirty="0">
                <a:solidFill>
                  <a:srgbClr val="00B050"/>
                </a:solidFill>
              </a:rPr>
              <a:t>b</a:t>
            </a:r>
            <a:r>
              <a:rPr lang="nl-NL" dirty="0"/>
              <a:t> x + </a:t>
            </a:r>
            <a:r>
              <a:rPr lang="nl-NL" b="1" i="1" dirty="0">
                <a:solidFill>
                  <a:srgbClr val="00B050"/>
                </a:solidFill>
              </a:rPr>
              <a:t>c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Het getal voor het kwadraat: </a:t>
            </a:r>
            <a:r>
              <a:rPr lang="nl-NL" b="1" i="1" dirty="0">
                <a:solidFill>
                  <a:srgbClr val="00B050"/>
                </a:solidFill>
              </a:rPr>
              <a:t>a</a:t>
            </a:r>
          </a:p>
          <a:p>
            <a:r>
              <a:rPr lang="nl-NL" dirty="0"/>
              <a:t>Het getal voor de “x” : </a:t>
            </a:r>
            <a:r>
              <a:rPr lang="nl-NL" b="1" i="1" dirty="0">
                <a:solidFill>
                  <a:srgbClr val="00B050"/>
                </a:solidFill>
              </a:rPr>
              <a:t>b</a:t>
            </a:r>
          </a:p>
          <a:p>
            <a:r>
              <a:rPr lang="nl-NL" dirty="0"/>
              <a:t>Het losse getal: 	</a:t>
            </a:r>
            <a:r>
              <a:rPr lang="nl-NL" b="1" i="1" dirty="0">
                <a:solidFill>
                  <a:srgbClr val="00B050"/>
                </a:solidFill>
              </a:rPr>
              <a:t>c</a:t>
            </a:r>
          </a:p>
          <a:p>
            <a:endParaRPr lang="nl-NL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l-NL" sz="2000" dirty="0"/>
              <a:t>Er zit altijd een kwadraat in, en kan nog een “x” in zitten en/of een los getal.</a:t>
            </a:r>
          </a:p>
        </p:txBody>
      </p:sp>
    </p:spTree>
    <p:extLst>
      <p:ext uri="{BB962C8B-B14F-4D97-AF65-F5344CB8AC3E}">
        <p14:creationId xmlns:p14="http://schemas.microsoft.com/office/powerpoint/2010/main" val="223859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66E919-E630-4493-8C61-C7CA6E19D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6.3 Top van een parabool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0BB71B29-3655-48FF-9935-32C130CA3B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Als je wilt weten waar de top van de parabool op de x-as is:</a:t>
                </a:r>
              </a:p>
              <a:p>
                <a:endParaRPr lang="nl-NL" dirty="0"/>
              </a:p>
              <a:p>
                <a:r>
                  <a:rPr lang="nl-NL" b="1" dirty="0">
                    <a:solidFill>
                      <a:srgbClr val="FF0000"/>
                    </a:solidFill>
                  </a:rPr>
                  <a:t>X</a:t>
                </a:r>
                <a:r>
                  <a:rPr lang="nl-NL" b="1" baseline="-25000" dirty="0" err="1">
                    <a:solidFill>
                      <a:srgbClr val="FF0000"/>
                    </a:solidFill>
                  </a:rPr>
                  <a:t>top</a:t>
                </a:r>
                <a:r>
                  <a:rPr lang="nl-NL" b="1" dirty="0">
                    <a:solidFill>
                      <a:srgbClr val="FF0000"/>
                    </a:solidFill>
                  </a:rPr>
                  <a:t> =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nl-N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nl-NL" b="1" dirty="0">
                    <a:solidFill>
                      <a:srgbClr val="FF0000"/>
                    </a:solidFill>
                  </a:rPr>
                  <a:t>   </a:t>
                </a:r>
              </a:p>
              <a:p>
                <a:endParaRPr lang="nl-NL" dirty="0"/>
              </a:p>
              <a:p>
                <a:r>
                  <a:rPr lang="nl-NL" dirty="0"/>
                  <a:t>Bijvoorbeeld: y = x</a:t>
                </a:r>
                <a:r>
                  <a:rPr lang="nl-NL" baseline="30000" dirty="0"/>
                  <a:t>2</a:t>
                </a:r>
                <a:r>
                  <a:rPr lang="nl-NL" dirty="0"/>
                  <a:t> + 4x + 5</a:t>
                </a:r>
              </a:p>
              <a:p>
                <a:r>
                  <a:rPr lang="nl-NL" dirty="0"/>
                  <a:t>a = +1 </a:t>
                </a:r>
              </a:p>
              <a:p>
                <a:r>
                  <a:rPr lang="nl-NL" dirty="0"/>
                  <a:t>b = +4</a:t>
                </a:r>
              </a:p>
              <a:p>
                <a:r>
                  <a:rPr lang="nl-NL" dirty="0" err="1"/>
                  <a:t>X</a:t>
                </a:r>
                <a:r>
                  <a:rPr lang="nl-NL" baseline="-25000" dirty="0" err="1"/>
                  <a:t>top</a:t>
                </a:r>
                <a:r>
                  <a:rPr lang="nl-NL" dirty="0"/>
                  <a:t> =  </a:t>
                </a:r>
                <a:r>
                  <a:rPr lang="nl-NL" b="1" dirty="0"/>
                  <a:t>-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nl-NL" dirty="0"/>
                  <a:t> 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∗ +1</m:t>
                        </m:r>
                      </m:den>
                    </m:f>
                  </m:oMath>
                </a14:m>
                <a:r>
                  <a:rPr lang="nl-NL" dirty="0"/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dirty="0"/>
                  <a:t> =  -2</a:t>
                </a:r>
              </a:p>
              <a:p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0BB71B29-3655-48FF-9935-32C130CA3B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5" t="-113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39CA7BBC-BB6F-44C2-AD39-13EA00F9EA7F}"/>
              </a:ext>
            </a:extLst>
          </p:cNvPr>
          <p:cNvCxnSpPr/>
          <p:nvPr/>
        </p:nvCxnSpPr>
        <p:spPr>
          <a:xfrm flipV="1">
            <a:off x="1763688" y="4437112"/>
            <a:ext cx="1656184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D253F18A-B631-42A3-BC98-CEF01C799940}"/>
              </a:ext>
            </a:extLst>
          </p:cNvPr>
          <p:cNvCxnSpPr>
            <a:cxnSpLocks/>
          </p:cNvCxnSpPr>
          <p:nvPr/>
        </p:nvCxnSpPr>
        <p:spPr>
          <a:xfrm flipV="1">
            <a:off x="1763688" y="4437112"/>
            <a:ext cx="2313012" cy="811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C9DBC214-5530-4F8F-8AF3-08D349EC52C6}"/>
              </a:ext>
            </a:extLst>
          </p:cNvPr>
          <p:cNvCxnSpPr>
            <a:cxnSpLocks/>
          </p:cNvCxnSpPr>
          <p:nvPr/>
        </p:nvCxnSpPr>
        <p:spPr>
          <a:xfrm>
            <a:off x="1691680" y="4954898"/>
            <a:ext cx="1663080" cy="999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D2480A50-8080-4714-BF4F-CCF8292D51AD}"/>
              </a:ext>
            </a:extLst>
          </p:cNvPr>
          <p:cNvCxnSpPr>
            <a:cxnSpLocks/>
          </p:cNvCxnSpPr>
          <p:nvPr/>
        </p:nvCxnSpPr>
        <p:spPr>
          <a:xfrm>
            <a:off x="1557053" y="5286363"/>
            <a:ext cx="1440160" cy="412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61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66E919-E630-4493-8C61-C7CA6E19D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6.3 Top van een parabool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0BB71B29-3655-48FF-9935-32C130CA3B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Als je wilt weten waar de top van de parabool op de y-as is:</a:t>
                </a:r>
              </a:p>
              <a:p>
                <a:r>
                  <a:rPr lang="nl-NL" b="1" dirty="0" err="1">
                    <a:solidFill>
                      <a:srgbClr val="FF0000"/>
                    </a:solidFill>
                  </a:rPr>
                  <a:t>y</a:t>
                </a:r>
                <a:r>
                  <a:rPr lang="nl-NL" b="1" baseline="-25000" dirty="0" err="1">
                    <a:solidFill>
                      <a:srgbClr val="FF0000"/>
                    </a:solidFill>
                  </a:rPr>
                  <a:t>top</a:t>
                </a:r>
                <a:r>
                  <a:rPr lang="nl-NL" b="1" dirty="0">
                    <a:solidFill>
                      <a:srgbClr val="FF0000"/>
                    </a:solidFill>
                  </a:rPr>
                  <a:t> =  ?</a:t>
                </a:r>
              </a:p>
              <a:p>
                <a:endParaRPr lang="nl-NL" dirty="0"/>
              </a:p>
              <a:p>
                <a:r>
                  <a:rPr lang="nl-NL" sz="2000" dirty="0"/>
                  <a:t>Bijvoorbeeld: y = x</a:t>
                </a:r>
                <a:r>
                  <a:rPr lang="nl-NL" sz="2000" baseline="30000" dirty="0"/>
                  <a:t>2</a:t>
                </a:r>
                <a:r>
                  <a:rPr lang="nl-NL" sz="2000" dirty="0"/>
                  <a:t> + 4x + 5</a:t>
                </a:r>
              </a:p>
              <a:p>
                <a:r>
                  <a:rPr lang="nl-NL" sz="2000" dirty="0" err="1"/>
                  <a:t>X</a:t>
                </a:r>
                <a:r>
                  <a:rPr lang="nl-NL" sz="2000" baseline="-25000" dirty="0" err="1"/>
                  <a:t>top</a:t>
                </a:r>
                <a:r>
                  <a:rPr lang="nl-NL" sz="2000" dirty="0"/>
                  <a:t> =  </a:t>
                </a:r>
                <a:r>
                  <a:rPr lang="nl-NL" sz="2000" b="1" dirty="0"/>
                  <a:t>-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nl-NL" sz="2000" dirty="0"/>
                  <a:t> 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 ∗1</m:t>
                        </m:r>
                      </m:den>
                    </m:f>
                  </m:oMath>
                </a14:m>
                <a:r>
                  <a:rPr lang="nl-NL" sz="2000" dirty="0"/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000" dirty="0"/>
                  <a:t> =  -2 Dus: x = -2</a:t>
                </a:r>
              </a:p>
              <a:p>
                <a:endParaRPr lang="nl-NL" b="1" dirty="0">
                  <a:solidFill>
                    <a:srgbClr val="FF0000"/>
                  </a:solidFill>
                </a:endParaRPr>
              </a:p>
              <a:p>
                <a:r>
                  <a:rPr lang="nl-NL" dirty="0"/>
                  <a:t>y = (</a:t>
                </a:r>
                <a:r>
                  <a:rPr lang="nl-NL" b="1" dirty="0">
                    <a:solidFill>
                      <a:srgbClr val="FF0000"/>
                    </a:solidFill>
                  </a:rPr>
                  <a:t>-2</a:t>
                </a:r>
                <a:r>
                  <a:rPr lang="nl-NL" dirty="0"/>
                  <a:t>)</a:t>
                </a:r>
                <a:r>
                  <a:rPr lang="nl-NL" baseline="30000" dirty="0"/>
                  <a:t>2</a:t>
                </a:r>
                <a:r>
                  <a:rPr lang="nl-NL" dirty="0"/>
                  <a:t> + 4* (</a:t>
                </a:r>
                <a:r>
                  <a:rPr lang="nl-NL" b="1" dirty="0">
                    <a:solidFill>
                      <a:srgbClr val="FF0000"/>
                    </a:solidFill>
                  </a:rPr>
                  <a:t>-2</a:t>
                </a:r>
                <a:r>
                  <a:rPr lang="nl-NL" dirty="0"/>
                  <a:t>) + 5 = 1</a:t>
                </a:r>
                <a:endParaRPr lang="nl-NL" b="1" dirty="0">
                  <a:solidFill>
                    <a:srgbClr val="0070C0"/>
                  </a:solidFill>
                </a:endParaRPr>
              </a:p>
              <a:p>
                <a:r>
                  <a:rPr lang="nl-NL" dirty="0" err="1"/>
                  <a:t>Y</a:t>
                </a:r>
                <a:r>
                  <a:rPr lang="nl-NL" baseline="-25000" dirty="0" err="1"/>
                  <a:t>top</a:t>
                </a:r>
                <a:r>
                  <a:rPr lang="nl-NL" dirty="0"/>
                  <a:t>: </a:t>
                </a:r>
                <a:r>
                  <a:rPr lang="nl-NL" b="1" dirty="0">
                    <a:solidFill>
                      <a:srgbClr val="0070C0"/>
                    </a:solidFill>
                  </a:rPr>
                  <a:t>-1</a:t>
                </a:r>
              </a:p>
              <a:p>
                <a:r>
                  <a:rPr lang="nl-NL" dirty="0"/>
                  <a:t>Coördinaten van de top: (</a:t>
                </a:r>
                <a:r>
                  <a:rPr lang="nl-NL" b="1" dirty="0">
                    <a:solidFill>
                      <a:srgbClr val="FF0000"/>
                    </a:solidFill>
                  </a:rPr>
                  <a:t>-</a:t>
                </a:r>
                <a:r>
                  <a:rPr lang="nl-NL" b="1">
                    <a:solidFill>
                      <a:srgbClr val="FF0000"/>
                    </a:solidFill>
                  </a:rPr>
                  <a:t>2</a:t>
                </a:r>
                <a:r>
                  <a:rPr lang="nl-NL"/>
                  <a:t>,</a:t>
                </a:r>
                <a:r>
                  <a:rPr lang="nl-NL" b="1">
                    <a:solidFill>
                      <a:srgbClr val="0070C0"/>
                    </a:solidFill>
                  </a:rPr>
                  <a:t>-1</a:t>
                </a:r>
                <a:r>
                  <a:rPr lang="nl-NL"/>
                  <a:t>)</a:t>
                </a:r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0BB71B29-3655-48FF-9935-32C130CA3B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5" t="-113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B708C4AB-FBBF-4A62-ADBC-233ED86F656B}"/>
              </a:ext>
            </a:extLst>
          </p:cNvPr>
          <p:cNvCxnSpPr>
            <a:cxnSpLocks/>
          </p:cNvCxnSpPr>
          <p:nvPr/>
        </p:nvCxnSpPr>
        <p:spPr>
          <a:xfrm flipH="1">
            <a:off x="1586161" y="4149080"/>
            <a:ext cx="3489895" cy="818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C91A47B3-10E2-4648-9DD5-0884586D31F3}"/>
              </a:ext>
            </a:extLst>
          </p:cNvPr>
          <p:cNvCxnSpPr>
            <a:cxnSpLocks/>
          </p:cNvCxnSpPr>
          <p:nvPr/>
        </p:nvCxnSpPr>
        <p:spPr>
          <a:xfrm flipH="1">
            <a:off x="3203848" y="4149080"/>
            <a:ext cx="1872208" cy="805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50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7FADE-88C8-4EA2-9D72-BA67A8C3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6.3 Top van een parabool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7B63ED-F9DF-424A-99E6-0EA7224DE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Waarom wil je de top weten?</a:t>
            </a:r>
          </a:p>
          <a:p>
            <a:endParaRPr lang="nl-NL" dirty="0"/>
          </a:p>
          <a:p>
            <a:r>
              <a:rPr lang="nl-NL" dirty="0"/>
              <a:t>Omdat je de parabool netjes wil </a:t>
            </a:r>
            <a:r>
              <a:rPr lang="nl-NL"/>
              <a:t>tekenen!</a:t>
            </a:r>
          </a:p>
          <a:p>
            <a:endParaRPr lang="nl-NL" dirty="0"/>
          </a:p>
          <a:p>
            <a:r>
              <a:rPr lang="nl-NL" dirty="0"/>
              <a:t>Je vult de tabel met getallen ‘rond’ de </a:t>
            </a:r>
            <a:r>
              <a:rPr lang="nl-NL" dirty="0" err="1"/>
              <a:t>X</a:t>
            </a:r>
            <a:r>
              <a:rPr lang="nl-NL" baseline="-25000" dirty="0" err="1"/>
              <a:t>top</a:t>
            </a:r>
            <a:endParaRPr lang="nl-NL" baseline="-25000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0CD4FA-5F40-43A0-ADBF-1B38423B6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107" y="4542124"/>
            <a:ext cx="1556792" cy="155679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82F8C02-A95D-4D25-9BD7-E9C1CB157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42" y="4869160"/>
            <a:ext cx="4150167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5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6.1 Periodieke verbanden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Evenwichtsstand</a:t>
            </a:r>
            <a:r>
              <a:rPr lang="nl-NL" dirty="0"/>
              <a:t>: midden tussen het hoogste en laagste punt.</a:t>
            </a:r>
          </a:p>
          <a:p>
            <a:r>
              <a:rPr lang="nl-NL" b="1" dirty="0"/>
              <a:t>Amplitude</a:t>
            </a:r>
            <a:r>
              <a:rPr lang="nl-NL" dirty="0"/>
              <a:t>: afstand tussen evenwichtsstand en hoogste (of laagste) punt.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631448"/>
            <a:ext cx="4039764" cy="2808312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/>
        </p:nvCxnSpPr>
        <p:spPr>
          <a:xfrm>
            <a:off x="3851920" y="4869160"/>
            <a:ext cx="3535708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5292080" y="4077072"/>
            <a:ext cx="0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6228184" y="4869160"/>
            <a:ext cx="0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12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6.1 Periodieke verbanden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Frequentie</a:t>
            </a:r>
            <a:r>
              <a:rPr lang="nl-NL" dirty="0"/>
              <a:t>: hoe vaak komt de periode voor in een tijdsbestek ( minuten, uren, dagen, jaren…)</a:t>
            </a:r>
          </a:p>
          <a:p>
            <a:r>
              <a:rPr lang="nl-NL" dirty="0"/>
              <a:t>Periode van eb-vloed = 12u. Frequentie is 2x per dag.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631448"/>
            <a:ext cx="4039764" cy="2808312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>
            <a:off x="4427984" y="5589240"/>
            <a:ext cx="1656184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97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2185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nl-NL" dirty="0"/>
              <a:t>Zelfstandig werken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NL" altLang="en-US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nl-NL" altLang="en-US" sz="16600" dirty="0"/>
              <a:t>DIY</a:t>
            </a:r>
          </a:p>
          <a:p>
            <a:pPr>
              <a:defRPr/>
            </a:pPr>
            <a:r>
              <a:rPr lang="nl-NL" altLang="en-US" dirty="0"/>
              <a:t>Opdrachten H6: Studiewijzer.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60E715-3607-1E03-825F-FA358EDFA4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97" t="35256" r="23329" b="27213"/>
          <a:stretch/>
        </p:blipFill>
        <p:spPr>
          <a:xfrm>
            <a:off x="3851920" y="2348880"/>
            <a:ext cx="475252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2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6.2 kwadratische verbanden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hoogte van een bal is afhankelijk van hoe ver hij onderweg is.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4808861" cy="198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ekromde PIJL-OMLAAG 6"/>
          <p:cNvSpPr/>
          <p:nvPr/>
        </p:nvSpPr>
        <p:spPr>
          <a:xfrm>
            <a:off x="2085883" y="3573016"/>
            <a:ext cx="5099909" cy="180020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Gekromde PIJL-OMLAAG 7"/>
          <p:cNvSpPr/>
          <p:nvPr/>
        </p:nvSpPr>
        <p:spPr>
          <a:xfrm>
            <a:off x="2085883" y="3141795"/>
            <a:ext cx="6480720" cy="2215963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86" y="4292927"/>
            <a:ext cx="4937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0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6.2 kwadratische verbanden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Woordformule: </a:t>
            </a:r>
            <a:r>
              <a:rPr lang="nl-NL" b="1" i="1" dirty="0"/>
              <a:t>hoogte = 6 x afstand – afstand</a:t>
            </a:r>
            <a:r>
              <a:rPr lang="nl-NL" b="1" i="1" baseline="30000" dirty="0"/>
              <a:t>2</a:t>
            </a:r>
          </a:p>
          <a:p>
            <a:endParaRPr lang="nl-NL" dirty="0"/>
          </a:p>
          <a:p>
            <a:r>
              <a:rPr lang="nl-NL" dirty="0"/>
              <a:t>Kwadratische formule (“</a:t>
            </a:r>
            <a:r>
              <a:rPr lang="nl-NL" b="1" i="1" dirty="0"/>
              <a:t>afstand</a:t>
            </a:r>
            <a:r>
              <a:rPr lang="nl-NL" b="1" i="1" baseline="30000" dirty="0"/>
              <a:t>2</a:t>
            </a:r>
            <a:r>
              <a:rPr lang="nl-NL" b="1" i="1" dirty="0"/>
              <a:t>”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b="1" i="1" baseline="30000" dirty="0"/>
          </a:p>
          <a:p>
            <a:r>
              <a:rPr lang="nl-NL" b="1" i="1" dirty="0"/>
              <a:t>hoogte = 6a – a</a:t>
            </a:r>
            <a:r>
              <a:rPr lang="nl-NL" b="1" i="1" baseline="30000" dirty="0"/>
              <a:t>2 </a:t>
            </a:r>
          </a:p>
          <a:p>
            <a:endParaRPr lang="nl-NL" b="1" i="1" baseline="30000" dirty="0"/>
          </a:p>
          <a:p>
            <a:r>
              <a:rPr lang="nl-NL" dirty="0"/>
              <a:t>Als je de afstand weet kan je de hoogte van de bal berekenen.</a:t>
            </a:r>
          </a:p>
        </p:txBody>
      </p:sp>
    </p:spTree>
    <p:extLst>
      <p:ext uri="{BB962C8B-B14F-4D97-AF65-F5344CB8AC3E}">
        <p14:creationId xmlns:p14="http://schemas.microsoft.com/office/powerpoint/2010/main" val="49787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1.4-1.6-oudpp">
  <a:themeElements>
    <a:clrScheme name="Overvloed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vervloe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vervloed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vervloed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H1.4-1.6-oudpp</Template>
  <TotalTime>3756</TotalTime>
  <Words>1248</Words>
  <Application>Microsoft Office PowerPoint</Application>
  <PresentationFormat>Diavoorstelling (4:3)</PresentationFormat>
  <Paragraphs>405</Paragraphs>
  <Slides>43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51" baseType="lpstr">
      <vt:lpstr>Calibri</vt:lpstr>
      <vt:lpstr>Cambria Math</vt:lpstr>
      <vt:lpstr>Showcard Gothic</vt:lpstr>
      <vt:lpstr>Symbol</vt:lpstr>
      <vt:lpstr>Trebuchet MS</vt:lpstr>
      <vt:lpstr>Wingdings</vt:lpstr>
      <vt:lpstr>Wingdings 2</vt:lpstr>
      <vt:lpstr>H1.4-1.6-oudpp</vt:lpstr>
      <vt:lpstr>Wiskunde 3Tl</vt:lpstr>
      <vt:lpstr>Wiskunde leer je door:</vt:lpstr>
      <vt:lpstr>6.1 Periodieke verbanden</vt:lpstr>
      <vt:lpstr>6.1 Periodieke verbanden</vt:lpstr>
      <vt:lpstr>6.1 Periodieke verbanden</vt:lpstr>
      <vt:lpstr>6.1 Periodieke verbanden</vt:lpstr>
      <vt:lpstr>Zelfstandig werken</vt:lpstr>
      <vt:lpstr>6.2 kwadratische verbanden</vt:lpstr>
      <vt:lpstr>6.2 kwadratische verbanden</vt:lpstr>
      <vt:lpstr>6.2 formules en parabolen</vt:lpstr>
      <vt:lpstr>6.2 kwadratische verbanden</vt:lpstr>
      <vt:lpstr>6.2 kwadratische verbanden</vt:lpstr>
      <vt:lpstr>Zelfstandig werken</vt:lpstr>
      <vt:lpstr>Kwadraten van negatieve getallen</vt:lpstr>
      <vt:lpstr>Kwadratische formule</vt:lpstr>
      <vt:lpstr>Berg-parabool</vt:lpstr>
      <vt:lpstr>Dal-parabool</vt:lpstr>
      <vt:lpstr>Symmetrieas in parabool</vt:lpstr>
      <vt:lpstr>Zelfstandig werken</vt:lpstr>
      <vt:lpstr>6.4 wortelVerbanden</vt:lpstr>
      <vt:lpstr>6.4 wortelVerbanden</vt:lpstr>
      <vt:lpstr>6.4 wortelVerbanden</vt:lpstr>
      <vt:lpstr>6.4 wortelVerbanden</vt:lpstr>
      <vt:lpstr>6.4 wortelVerbanden</vt:lpstr>
      <vt:lpstr>6.4 wortelVerbanden</vt:lpstr>
      <vt:lpstr>Zelfstandig werken</vt:lpstr>
      <vt:lpstr>6.5 Machtsverbanden</vt:lpstr>
      <vt:lpstr>6.5 Machtsverbanden</vt:lpstr>
      <vt:lpstr>6.5 Machtsverbanden</vt:lpstr>
      <vt:lpstr>6.5 machtsverbanden</vt:lpstr>
      <vt:lpstr>6.5 machtsverbanden</vt:lpstr>
      <vt:lpstr>Zelfstandig werken</vt:lpstr>
      <vt:lpstr>Table functie TI30XB</vt:lpstr>
      <vt:lpstr>Table functie TI30XB</vt:lpstr>
      <vt:lpstr>Table functie TI30XB</vt:lpstr>
      <vt:lpstr>OEFENSOmmen</vt:lpstr>
      <vt:lpstr>Zelfstandig werken</vt:lpstr>
      <vt:lpstr>Antwoorden</vt:lpstr>
      <vt:lpstr>6.3 top van een parabool</vt:lpstr>
      <vt:lpstr>6.3 top van een parabool</vt:lpstr>
      <vt:lpstr>6.3 Top van een parabool</vt:lpstr>
      <vt:lpstr>6.3 Top van een parabool</vt:lpstr>
      <vt:lpstr>6.3 Top van een parabool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Wiskunde 2Tl</dc:title>
  <dc:creator>Erik</dc:creator>
  <cp:lastModifiedBy>Erik Klepke</cp:lastModifiedBy>
  <cp:revision>218</cp:revision>
  <dcterms:created xsi:type="dcterms:W3CDTF">2013-09-15T12:09:42Z</dcterms:created>
  <dcterms:modified xsi:type="dcterms:W3CDTF">2025-05-05T10:09:17Z</dcterms:modified>
</cp:coreProperties>
</file>