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8"/>
  </p:notesMasterIdLst>
  <p:sldIdLst>
    <p:sldId id="256" r:id="rId2"/>
    <p:sldId id="383" r:id="rId3"/>
    <p:sldId id="382" r:id="rId4"/>
    <p:sldId id="309" r:id="rId5"/>
    <p:sldId id="363" r:id="rId6"/>
    <p:sldId id="384" r:id="rId7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CC"/>
    <a:srgbClr val="FF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Stijl, gemiddeld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Stijl, lich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E8034E78-7F5D-4C2E-B375-FC64B27BC917}" styleName="Stijl, donker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E171933-4619-4E11-9A3F-F7608DF75F80}" styleName="Stijl, gemiddeld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793D81CF-94F2-401A-BA57-92F5A7B2D0C5}" styleName="Stijl, gemiddeld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5940675A-B579-460E-94D1-54222C63F5DA}" styleName="Geen stijl, tabelraster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BC89EF96-8CEA-46FF-86C4-4CE0E7609802}" styleName="Stijl, licht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5170" autoAdjust="0"/>
  </p:normalViewPr>
  <p:slideViewPr>
    <p:cSldViewPr>
      <p:cViewPr varScale="1">
        <p:scale>
          <a:sx n="78" d="100"/>
          <a:sy n="78" d="100"/>
        </p:scale>
        <p:origin x="1594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 dirty="0"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>
                <a:cs typeface="Arial" charset="0"/>
              </a:defRPr>
            </a:lvl1pPr>
          </a:lstStyle>
          <a:p>
            <a:pPr>
              <a:defRPr/>
            </a:pPr>
            <a:fld id="{503BDE88-64ED-49C7-9AC2-017380CE735F}" type="datetimeFigureOut">
              <a:rPr lang="nl-NL"/>
              <a:pPr>
                <a:defRPr/>
              </a:pPr>
              <a:t>26-7-2026</a:t>
            </a:fld>
            <a:endParaRPr lang="nl-NL" dirty="0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nl-NL" noProof="0" dirty="0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 noProof="0"/>
              <a:t>Klik om de modelstijlen te bewerken</a:t>
            </a:r>
          </a:p>
          <a:p>
            <a:pPr lvl="1"/>
            <a:r>
              <a:rPr lang="nl-NL" noProof="0"/>
              <a:t>Tweede niveau</a:t>
            </a:r>
          </a:p>
          <a:p>
            <a:pPr lvl="2"/>
            <a:r>
              <a:rPr lang="nl-NL" noProof="0"/>
              <a:t>Derde niveau</a:t>
            </a:r>
          </a:p>
          <a:p>
            <a:pPr lvl="3"/>
            <a:r>
              <a:rPr lang="nl-NL" noProof="0"/>
              <a:t>Vierde niveau</a:t>
            </a:r>
          </a:p>
          <a:p>
            <a:pPr lvl="4"/>
            <a:r>
              <a:rPr lang="nl-NL" noProof="0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 dirty="0"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8BF4D72E-5587-49EB-BEEE-A1562E11B836}" type="slidenum">
              <a:rPr lang="nl-NL" altLang="en-US"/>
              <a:pPr>
                <a:defRPr/>
              </a:pPr>
              <a:t>‹nr.›</a:t>
            </a:fld>
            <a:endParaRPr lang="nl-NL" altLang="en-US" dirty="0"/>
          </a:p>
        </p:txBody>
      </p:sp>
    </p:spTree>
    <p:extLst>
      <p:ext uri="{BB962C8B-B14F-4D97-AF65-F5344CB8AC3E}">
        <p14:creationId xmlns:p14="http://schemas.microsoft.com/office/powerpoint/2010/main" val="28377691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8915" name="Tijdelijke aanduiding voor notiti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nl-NL" altLang="en-US"/>
          </a:p>
        </p:txBody>
      </p:sp>
      <p:sp>
        <p:nvSpPr>
          <p:cNvPr id="38916" name="Tijdelijke aanduiding voor dianumm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</a:pPr>
            <a:fld id="{AF48460B-72DF-4E08-B05F-D58C22E19891}" type="slidenum">
              <a:rPr lang="nl-NL" altLang="en-US">
                <a:latin typeface="Trebuchet MS" pitchFamily="34" charset="0"/>
              </a:rPr>
              <a:pPr>
                <a:spcBef>
                  <a:spcPct val="0"/>
                </a:spcBef>
              </a:pPr>
              <a:t>1</a:t>
            </a:fld>
            <a:endParaRPr lang="nl-NL" altLang="en-US">
              <a:latin typeface="Trebuchet MS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16225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 3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hte verbindingslijn 4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12" name="Titel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>
            <a:noAutofit/>
          </a:bodyPr>
          <a:lstStyle>
            <a:lvl1pPr algn="r">
              <a:defRPr sz="4200" b="1"/>
            </a:lvl1pPr>
            <a:extLst/>
          </a:lstStyle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25" name="Ondertitel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nl-NL"/>
              <a:t>Klik om de ondertitelstijl van het model te bewerken</a:t>
            </a:r>
            <a:endParaRPr lang="en-US"/>
          </a:p>
        </p:txBody>
      </p:sp>
      <p:sp>
        <p:nvSpPr>
          <p:cNvPr id="6" name="Tijdelijke aanduiding voor datum 30"/>
          <p:cNvSpPr>
            <a:spLocks noGrp="1"/>
          </p:cNvSpPr>
          <p:nvPr>
            <p:ph type="dt" sz="half" idx="10"/>
          </p:nvPr>
        </p:nvSpPr>
        <p:spPr>
          <a:xfrm>
            <a:off x="5870575" y="6557963"/>
            <a:ext cx="2003425" cy="227012"/>
          </a:xfrm>
        </p:spPr>
        <p:txBody>
          <a:bodyPr/>
          <a:lstStyle>
            <a:lvl1pPr>
              <a:defRPr lang="en-US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FE222F71-5179-40E5-B31D-E1CF9172F07B}" type="datetime1">
              <a:rPr lang="nl-NL" smtClean="0"/>
              <a:t>26-7-2026</a:t>
            </a:fld>
            <a:endParaRPr lang="nl-NL" dirty="0"/>
          </a:p>
        </p:txBody>
      </p:sp>
      <p:sp>
        <p:nvSpPr>
          <p:cNvPr id="7" name="Tijdelijke aanduiding voor voettekst 17"/>
          <p:cNvSpPr>
            <a:spLocks noGrp="1"/>
          </p:cNvSpPr>
          <p:nvPr>
            <p:ph type="ftr" sz="quarter" idx="11"/>
          </p:nvPr>
        </p:nvSpPr>
        <p:spPr>
          <a:xfrm>
            <a:off x="2819400" y="6557963"/>
            <a:ext cx="2927350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8" name="Tijdelijke aanduiding voor dianummer 28"/>
          <p:cNvSpPr>
            <a:spLocks noGrp="1"/>
          </p:cNvSpPr>
          <p:nvPr>
            <p:ph type="sldNum" sz="quarter" idx="12"/>
          </p:nvPr>
        </p:nvSpPr>
        <p:spPr>
          <a:xfrm>
            <a:off x="7880350" y="6556375"/>
            <a:ext cx="588963" cy="228600"/>
          </a:xfrm>
        </p:spPr>
        <p:txBody>
          <a:bodyPr/>
          <a:lstStyle>
            <a:lvl1pPr>
              <a:defRPr smtClean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35BA3385-747A-42D0-BE27-0B51F465691C}" type="slidenum">
              <a:rPr lang="nl-NL" altLang="en-US"/>
              <a:pPr>
                <a:defRPr/>
              </a:pPr>
              <a:t>‹nr.›</a:t>
            </a:fld>
            <a:endParaRPr lang="nl-NL" altLang="en-US" dirty="0"/>
          </a:p>
        </p:txBody>
      </p:sp>
    </p:spTree>
    <p:extLst>
      <p:ext uri="{BB962C8B-B14F-4D97-AF65-F5344CB8AC3E}">
        <p14:creationId xmlns:p14="http://schemas.microsoft.com/office/powerpoint/2010/main" val="132159086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5F2429-6B45-4FB7-8570-541E57837179}" type="datetime1">
              <a:rPr lang="nl-NL" smtClean="0"/>
              <a:t>26-7-2026</a:t>
            </a:fld>
            <a:endParaRPr lang="nl-NL" dirty="0"/>
          </a:p>
        </p:txBody>
      </p:sp>
      <p:sp>
        <p:nvSpPr>
          <p:cNvPr id="5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6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541040-C3F6-48F8-91B7-DF1BEDB3F1B7}" type="slidenum">
              <a:rPr lang="nl-NL" altLang="en-US"/>
              <a:pPr>
                <a:defRPr/>
              </a:pPr>
              <a:t>‹nr.›</a:t>
            </a:fld>
            <a:endParaRPr lang="nl-NL" altLang="en-US" dirty="0"/>
          </a:p>
        </p:txBody>
      </p:sp>
    </p:spTree>
    <p:extLst>
      <p:ext uri="{BB962C8B-B14F-4D97-AF65-F5344CB8AC3E}">
        <p14:creationId xmlns:p14="http://schemas.microsoft.com/office/powerpoint/2010/main" val="36821477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anchor="t"/>
          <a:lstStyle>
            <a:lvl1pPr algn="r">
              <a:buNone/>
              <a:defRPr sz="4200" b="1" cap="all"/>
            </a:lvl1pPr>
            <a:extLst/>
          </a:lstStyle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>
          <a:xfrm>
            <a:off x="4724400" y="6556375"/>
            <a:ext cx="2001838" cy="227013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fld id="{A151E416-0C28-4CF4-9435-B1C3F82B8F66}" type="datetime1">
              <a:rPr lang="nl-NL" smtClean="0"/>
              <a:t>26-7-2026</a:t>
            </a:fld>
            <a:endParaRPr lang="nl-NL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1735138" y="6556375"/>
            <a:ext cx="2895600" cy="228600"/>
          </a:xfrm>
        </p:spPr>
        <p:txBody>
          <a:bodyPr/>
          <a:lstStyle>
            <a:lvl1pPr>
              <a:defRPr dirty="0"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6734175" y="6554788"/>
            <a:ext cx="587375" cy="2286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D65D2E83-17CD-4937-9A48-D8A3F02589A9}" type="slidenum">
              <a:rPr lang="nl-NL" altLang="en-US"/>
              <a:pPr>
                <a:defRPr/>
              </a:pPr>
              <a:t>‹nr.›</a:t>
            </a:fld>
            <a:endParaRPr lang="nl-NL" altLang="en-US" dirty="0"/>
          </a:p>
        </p:txBody>
      </p:sp>
    </p:spTree>
    <p:extLst>
      <p:ext uri="{BB962C8B-B14F-4D97-AF65-F5344CB8AC3E}">
        <p14:creationId xmlns:p14="http://schemas.microsoft.com/office/powerpoint/2010/main" val="276290258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5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9642A2-8593-4EB8-8FCF-0160706E29A7}" type="datetime1">
              <a:rPr lang="nl-NL" smtClean="0"/>
              <a:t>26-7-2026</a:t>
            </a:fld>
            <a:endParaRPr lang="nl-NL" dirty="0"/>
          </a:p>
        </p:txBody>
      </p:sp>
      <p:sp>
        <p:nvSpPr>
          <p:cNvPr id="6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7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240D11-591E-4A75-A609-CA9ED21E79F7}" type="slidenum">
              <a:rPr lang="nl-NL" altLang="en-US"/>
              <a:pPr>
                <a:defRPr/>
              </a:pPr>
              <a:t>‹nr.›</a:t>
            </a:fld>
            <a:endParaRPr lang="nl-NL" altLang="en-US" dirty="0"/>
          </a:p>
        </p:txBody>
      </p:sp>
    </p:spTree>
    <p:extLst>
      <p:ext uri="{BB962C8B-B14F-4D97-AF65-F5344CB8AC3E}">
        <p14:creationId xmlns:p14="http://schemas.microsoft.com/office/powerpoint/2010/main" val="1811881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inhoud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7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BE7BD9-5548-426F-B824-17A7F9106CFC}" type="datetime1">
              <a:rPr lang="nl-NL" smtClean="0"/>
              <a:t>26-7-2026</a:t>
            </a:fld>
            <a:endParaRPr lang="nl-NL" dirty="0"/>
          </a:p>
        </p:txBody>
      </p:sp>
      <p:sp>
        <p:nvSpPr>
          <p:cNvPr id="8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9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3D8928-9A8F-4F2C-9C59-49A7DAA9C6B3}" type="slidenum">
              <a:rPr lang="nl-NL" altLang="en-US"/>
              <a:pPr>
                <a:defRPr/>
              </a:pPr>
              <a:t>‹nr.›</a:t>
            </a:fld>
            <a:endParaRPr lang="nl-NL" altLang="en-US" dirty="0"/>
          </a:p>
        </p:txBody>
      </p:sp>
    </p:spTree>
    <p:extLst>
      <p:ext uri="{BB962C8B-B14F-4D97-AF65-F5344CB8AC3E}">
        <p14:creationId xmlns:p14="http://schemas.microsoft.com/office/powerpoint/2010/main" val="39041154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076A42-CD73-422B-84E5-C13224611DE5}" type="datetime1">
              <a:rPr lang="nl-NL" smtClean="0"/>
              <a:t>26-7-2026</a:t>
            </a:fld>
            <a:endParaRPr lang="nl-NL" dirty="0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5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D2E8AD-0F7F-40A7-8DAE-4A8FA6401F75}" type="slidenum">
              <a:rPr lang="nl-NL" altLang="en-US"/>
              <a:pPr>
                <a:defRPr/>
              </a:pPr>
              <a:t>‹nr.›</a:t>
            </a:fld>
            <a:endParaRPr lang="nl-NL" altLang="en-US" dirty="0"/>
          </a:p>
        </p:txBody>
      </p:sp>
    </p:spTree>
    <p:extLst>
      <p:ext uri="{BB962C8B-B14F-4D97-AF65-F5344CB8AC3E}">
        <p14:creationId xmlns:p14="http://schemas.microsoft.com/office/powerpoint/2010/main" val="7200062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AE884B-0979-474E-89B3-1B63C70F0482}" type="datetime1">
              <a:rPr lang="nl-NL" smtClean="0"/>
              <a:t>26-7-2026</a:t>
            </a:fld>
            <a:endParaRPr lang="nl-NL" dirty="0"/>
          </a:p>
        </p:txBody>
      </p:sp>
      <p:sp>
        <p:nvSpPr>
          <p:cNvPr id="3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4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87D33D-BD77-4F31-A574-1D25D8CF640A}" type="slidenum">
              <a:rPr lang="nl-NL" altLang="en-US"/>
              <a:pPr>
                <a:defRPr/>
              </a:pPr>
              <a:t>‹nr.›</a:t>
            </a:fld>
            <a:endParaRPr lang="nl-NL" altLang="en-US" dirty="0"/>
          </a:p>
        </p:txBody>
      </p:sp>
    </p:spTree>
    <p:extLst>
      <p:ext uri="{BB962C8B-B14F-4D97-AF65-F5344CB8AC3E}">
        <p14:creationId xmlns:p14="http://schemas.microsoft.com/office/powerpoint/2010/main" val="23138232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lIns="45720" tIns="0" rIns="0" bIns="0" spcCol="0" rtlCol="0" fromWordArt="0" forceAA="0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5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391A57-4D2F-4455-A166-8100C805EA7B}" type="datetime1">
              <a:rPr lang="nl-NL" smtClean="0"/>
              <a:t>26-7-2026</a:t>
            </a:fld>
            <a:endParaRPr lang="nl-NL" dirty="0"/>
          </a:p>
        </p:txBody>
      </p:sp>
      <p:sp>
        <p:nvSpPr>
          <p:cNvPr id="6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7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59052B-1602-4D0D-8625-5A8ADF231B8A}" type="slidenum">
              <a:rPr lang="nl-NL" altLang="en-US"/>
              <a:pPr>
                <a:defRPr/>
              </a:pPr>
              <a:t>‹nr.›</a:t>
            </a:fld>
            <a:endParaRPr lang="nl-NL" altLang="en-US" dirty="0"/>
          </a:p>
        </p:txBody>
      </p:sp>
    </p:spTree>
    <p:extLst>
      <p:ext uri="{BB962C8B-B14F-4D97-AF65-F5344CB8AC3E}">
        <p14:creationId xmlns:p14="http://schemas.microsoft.com/office/powerpoint/2010/main" val="6504218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Afbeelding met bijschrift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hoek 4"/>
          <p:cNvSpPr/>
          <p:nvPr/>
        </p:nvSpPr>
        <p:spPr>
          <a:xfrm rot="21240000">
            <a:off x="598488" y="1004888"/>
            <a:ext cx="4319587" cy="4311650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hthoek 5"/>
          <p:cNvSpPr/>
          <p:nvPr/>
        </p:nvSpPr>
        <p:spPr>
          <a:xfrm rot="21420000">
            <a:off x="596900" y="998538"/>
            <a:ext cx="4319588" cy="4313237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lIns="82296" tIns="0" rIns="0" bIns="0" spcCol="0" rtlCol="0" fromWordArt="0" forceAA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10" name="Tijdelijke aanduiding voor afbeelding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nl-NL" noProof="0" dirty="0"/>
              <a:t>Klik op het pictogram als u een afbeelding wilt toevoegen</a:t>
            </a:r>
            <a:endParaRPr lang="en-US" noProof="0" dirty="0"/>
          </a:p>
        </p:txBody>
      </p:sp>
      <p:sp>
        <p:nvSpPr>
          <p:cNvPr id="7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07F36CB0-8344-4DA2-A9FF-99E28B247F24}" type="datetime1">
              <a:rPr lang="nl-NL" smtClean="0"/>
              <a:t>26-7-2026</a:t>
            </a:fld>
            <a:endParaRPr lang="nl-NL" dirty="0"/>
          </a:p>
        </p:txBody>
      </p:sp>
      <p:sp>
        <p:nvSpPr>
          <p:cNvPr id="8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/>
            </a:lvl1pPr>
            <a:extLst/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9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C40E1CC-A15B-4382-B077-4FB99E872584}" type="slidenum">
              <a:rPr lang="nl-NL" altLang="en-US"/>
              <a:pPr>
                <a:defRPr/>
              </a:pPr>
              <a:t>‹nr.›</a:t>
            </a:fld>
            <a:endParaRPr lang="nl-NL" altLang="en-US" dirty="0"/>
          </a:p>
        </p:txBody>
      </p:sp>
    </p:spTree>
    <p:extLst>
      <p:ext uri="{BB962C8B-B14F-4D97-AF65-F5344CB8AC3E}">
        <p14:creationId xmlns:p14="http://schemas.microsoft.com/office/powerpoint/2010/main" val="205545604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FEA178-4F46-4268-AACB-6247EB2E0B37}" type="datetime1">
              <a:rPr lang="nl-NL" smtClean="0"/>
              <a:t>26-7-2026</a:t>
            </a:fld>
            <a:endParaRPr lang="nl-NL" dirty="0"/>
          </a:p>
        </p:txBody>
      </p:sp>
      <p:sp>
        <p:nvSpPr>
          <p:cNvPr id="5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6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1E2B70-0119-4844-84A2-C46342890AF4}" type="slidenum">
              <a:rPr lang="nl-NL" altLang="en-US"/>
              <a:pPr>
                <a:defRPr/>
              </a:pPr>
              <a:t>‹nr.›</a:t>
            </a:fld>
            <a:endParaRPr lang="nl-NL" altLang="en-US" dirty="0"/>
          </a:p>
        </p:txBody>
      </p:sp>
    </p:spTree>
    <p:extLst>
      <p:ext uri="{BB962C8B-B14F-4D97-AF65-F5344CB8AC3E}">
        <p14:creationId xmlns:p14="http://schemas.microsoft.com/office/powerpoint/2010/main" val="27310056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>
          <a:xfrm>
            <a:off x="4243388" y="6557963"/>
            <a:ext cx="2001837" cy="227012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AABAF6A3-30E0-4E15-924D-6EA0E306204F}" type="datetime1">
              <a:rPr lang="nl-NL" smtClean="0"/>
              <a:t>26-7-2026</a:t>
            </a:fld>
            <a:endParaRPr lang="nl-NL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457200" y="6556375"/>
            <a:ext cx="3657600" cy="228600"/>
          </a:xfrm>
        </p:spPr>
        <p:txBody>
          <a:bodyPr/>
          <a:lstStyle>
            <a:lvl1pPr>
              <a:defRPr dirty="0"/>
            </a:lvl1pPr>
            <a:extLst/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6254750" y="6553200"/>
            <a:ext cx="587375" cy="2286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2E3B1D85-4085-4A4D-B3E5-8CFE83A4FC1D}" type="slidenum">
              <a:rPr lang="nl-NL" altLang="en-US"/>
              <a:pPr>
                <a:defRPr/>
              </a:pPr>
              <a:t>‹nr.›</a:t>
            </a:fld>
            <a:endParaRPr lang="nl-NL" altLang="en-US" dirty="0"/>
          </a:p>
        </p:txBody>
      </p:sp>
    </p:spTree>
    <p:extLst>
      <p:ext uri="{BB962C8B-B14F-4D97-AF65-F5344CB8AC3E}">
        <p14:creationId xmlns:p14="http://schemas.microsoft.com/office/powerpoint/2010/main" val="5720147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hoek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" name="Tijdelijke aanduiding voor titel 2"/>
          <p:cNvSpPr>
            <a:spLocks noGrp="1"/>
          </p:cNvSpPr>
          <p:nvPr>
            <p:ph type="title"/>
          </p:nvPr>
        </p:nvSpPr>
        <p:spPr>
          <a:xfrm>
            <a:off x="457200" y="320675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1030" name="Tijdelijke aanduiding voor tekst 30"/>
          <p:cNvSpPr>
            <a:spLocks noGrp="1"/>
          </p:cNvSpPr>
          <p:nvPr>
            <p:ph type="body" idx="1"/>
          </p:nvPr>
        </p:nvSpPr>
        <p:spPr bwMode="auto">
          <a:xfrm>
            <a:off x="457200" y="1609725"/>
            <a:ext cx="7239000" cy="4846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en-US"/>
              <a:t>Klik om de modelstijlen te bewerken</a:t>
            </a:r>
          </a:p>
          <a:p>
            <a:pPr lvl="1"/>
            <a:r>
              <a:rPr lang="nl-NL" altLang="en-US"/>
              <a:t>Tweede niveau</a:t>
            </a:r>
          </a:p>
          <a:p>
            <a:pPr lvl="2"/>
            <a:r>
              <a:rPr lang="nl-NL" altLang="en-US"/>
              <a:t>Derde niveau</a:t>
            </a:r>
          </a:p>
          <a:p>
            <a:pPr lvl="3"/>
            <a:r>
              <a:rPr lang="nl-NL" altLang="en-US"/>
              <a:t>Vierde niveau</a:t>
            </a:r>
          </a:p>
          <a:p>
            <a:pPr lvl="4"/>
            <a:r>
              <a:rPr lang="nl-NL" altLang="en-US"/>
              <a:t>Vijfde niveau</a:t>
            </a:r>
            <a:endParaRPr lang="en-US" altLang="en-US"/>
          </a:p>
        </p:txBody>
      </p:sp>
      <p:sp>
        <p:nvSpPr>
          <p:cNvPr id="27" name="Tijdelijke aanduiding voor datum 26"/>
          <p:cNvSpPr>
            <a:spLocks noGrp="1"/>
          </p:cNvSpPr>
          <p:nvPr>
            <p:ph type="dt" sz="half" idx="2"/>
          </p:nvPr>
        </p:nvSpPr>
        <p:spPr>
          <a:xfrm>
            <a:off x="4246563" y="6557963"/>
            <a:ext cx="2001837" cy="227012"/>
          </a:xfrm>
          <a:prstGeom prst="rect">
            <a:avLst/>
          </a:prstGeom>
        </p:spPr>
        <p:txBody>
          <a:bodyPr vert="horz" t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2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9C9D0310-0B83-49EB-ABE0-B3E7CF7F5CD3}" type="datetime1">
              <a:rPr lang="nl-NL" smtClean="0"/>
              <a:t>26-7-2026</a:t>
            </a:fld>
            <a:endParaRPr lang="nl-NL" dirty="0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3"/>
          </p:nvPr>
        </p:nvSpPr>
        <p:spPr>
          <a:xfrm>
            <a:off x="457200" y="6557963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 dirty="0">
                <a:solidFill>
                  <a:schemeClr val="tx2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16" name="Tijdelijke aanduiding voor dianummer 15"/>
          <p:cNvSpPr>
            <a:spLocks noGrp="1"/>
          </p:cNvSpPr>
          <p:nvPr>
            <p:ph type="sldNum" sz="quarter" idx="4"/>
          </p:nvPr>
        </p:nvSpPr>
        <p:spPr>
          <a:xfrm>
            <a:off x="6251575" y="6556375"/>
            <a:ext cx="588963" cy="228600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100" smtClean="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4D46FE4F-7224-4B45-B225-A480A565C03C}" type="slidenum">
              <a:rPr lang="nl-NL" altLang="en-US"/>
              <a:pPr>
                <a:defRPr/>
              </a:pPr>
              <a:t>‹nr.›</a:t>
            </a:fld>
            <a:endParaRPr lang="nl-NL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493" r:id="rId1"/>
    <p:sldLayoutId id="2147484486" r:id="rId2"/>
    <p:sldLayoutId id="2147484494" r:id="rId3"/>
    <p:sldLayoutId id="2147484487" r:id="rId4"/>
    <p:sldLayoutId id="2147484488" r:id="rId5"/>
    <p:sldLayoutId id="2147484489" r:id="rId6"/>
    <p:sldLayoutId id="2147484490" r:id="rId7"/>
    <p:sldLayoutId id="2147484491" r:id="rId8"/>
    <p:sldLayoutId id="2147484495" r:id="rId9"/>
    <p:sldLayoutId id="2147484492" r:id="rId10"/>
    <p:sldLayoutId id="2147484496" r:id="rId11"/>
  </p:sldLayoutIdLst>
  <p:hf sldNum="0"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800" b="1" kern="1200" cap="all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9pPr>
      <a:extLst/>
    </p:titleStyle>
    <p:bodyStyle>
      <a:lvl1pPr marL="273050" indent="-273050" algn="l" rtl="0" eaLnBrk="0" fontAlgn="base" hangingPunct="0">
        <a:spcBef>
          <a:spcPts val="600"/>
        </a:spcBef>
        <a:spcAft>
          <a:spcPct val="0"/>
        </a:spcAft>
        <a:buClr>
          <a:schemeClr val="tx2"/>
        </a:buClr>
        <a:buSzPct val="73000"/>
        <a:buFont typeface="Wingdings 2" pitchFamily="18" charset="2"/>
        <a:buChar char="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20700" indent="-228600" algn="l" rtl="0" eaLnBrk="0" fontAlgn="base" hangingPunct="0">
        <a:spcBef>
          <a:spcPts val="500"/>
        </a:spcBef>
        <a:spcAft>
          <a:spcPct val="0"/>
        </a:spcAft>
        <a:buClr>
          <a:srgbClr val="F9B639"/>
        </a:buClr>
        <a:buSzPct val="80000"/>
        <a:buFont typeface="Wingdings 2" pitchFamily="18" charset="2"/>
        <a:buChar char=""/>
        <a:defRPr sz="2300" kern="1200">
          <a:solidFill>
            <a:srgbClr val="6C6C6C"/>
          </a:solidFill>
          <a:latin typeface="+mn-lt"/>
          <a:ea typeface="+mn-ea"/>
          <a:cs typeface="+mn-cs"/>
        </a:defRPr>
      </a:lvl2pPr>
      <a:lvl3pPr marL="758825" indent="-228600" algn="l" rtl="0" eaLnBrk="0" fontAlgn="base" hangingPunct="0">
        <a:spcBef>
          <a:spcPts val="400"/>
        </a:spcBef>
        <a:spcAft>
          <a:spcPct val="0"/>
        </a:spcAft>
        <a:buClr>
          <a:srgbClr val="F9B639"/>
        </a:buClr>
        <a:buSzPct val="60000"/>
        <a:buFont typeface="Wingdings" pitchFamily="2" charset="2"/>
        <a:buChar char="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4888" indent="-228600" algn="l" rtl="0" eaLnBrk="0" fontAlgn="base" hangingPunct="0">
        <a:spcBef>
          <a:spcPct val="20000"/>
        </a:spcBef>
        <a:spcAft>
          <a:spcPct val="0"/>
        </a:spcAft>
        <a:buClr>
          <a:srgbClr val="F9B639"/>
        </a:buClr>
        <a:buSzPct val="80000"/>
        <a:buFont typeface="Wingdings 2" pitchFamily="18" charset="2"/>
        <a:buChar char=""/>
        <a:defRPr sz="2000" kern="1200">
          <a:solidFill>
            <a:srgbClr val="6C6C6C"/>
          </a:solidFill>
          <a:latin typeface="+mn-lt"/>
          <a:ea typeface="+mn-ea"/>
          <a:cs typeface="+mn-cs"/>
        </a:defRPr>
      </a:lvl4pPr>
      <a:lvl5pPr marL="1279525" indent="-228600" algn="l" rtl="0" eaLnBrk="0" fontAlgn="base" hangingPunct="0">
        <a:spcBef>
          <a:spcPts val="400"/>
        </a:spcBef>
        <a:spcAft>
          <a:spcPct val="0"/>
        </a:spcAft>
        <a:buClr>
          <a:srgbClr val="F9B639"/>
        </a:buClr>
        <a:buSzPct val="70000"/>
        <a:buFont typeface="Wingdings" pitchFamily="2" charset="2"/>
        <a:buChar char="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nl-NL" dirty="0"/>
              <a:t>Wiskunde 2Tl</a:t>
            </a:r>
          </a:p>
        </p:txBody>
      </p:sp>
      <p:sp>
        <p:nvSpPr>
          <p:cNvPr id="6147" name="Ondertitel 2"/>
          <p:cNvSpPr>
            <a:spLocks noGrp="1"/>
          </p:cNvSpPr>
          <p:nvPr>
            <p:ph type="subTitle" idx="1"/>
          </p:nvPr>
        </p:nvSpPr>
        <p:spPr>
          <a:xfrm>
            <a:off x="3354388" y="3540125"/>
            <a:ext cx="5114925" cy="1101725"/>
          </a:xfrm>
        </p:spPr>
        <p:txBody>
          <a:bodyPr/>
          <a:lstStyle/>
          <a:p>
            <a:pPr eaLnBrk="1" hangingPunct="1"/>
            <a:r>
              <a:rPr lang="nl-NL" altLang="en-US" dirty="0"/>
              <a:t>Intro</a:t>
            </a:r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EADF64BF-8F8E-0DBD-2145-5619105C95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dirty="0"/>
              <a:t>Wiskunde een moeilijk vak? 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 dirty="0"/>
          </a:p>
          <a:p>
            <a:r>
              <a:rPr lang="nl-NL" dirty="0"/>
              <a:t>A: Eitje… makkelijk</a:t>
            </a:r>
          </a:p>
          <a:p>
            <a:r>
              <a:rPr lang="nl-NL" dirty="0"/>
              <a:t>B: </a:t>
            </a:r>
            <a:r>
              <a:rPr lang="nl-NL" dirty="0" err="1"/>
              <a:t>Mwaaah</a:t>
            </a:r>
            <a:r>
              <a:rPr lang="nl-NL" dirty="0"/>
              <a:t>..gaat wel</a:t>
            </a:r>
          </a:p>
          <a:p>
            <a:r>
              <a:rPr lang="nl-NL" dirty="0"/>
              <a:t>C: Kon niet rekenen op basisschool. Vorig jaar onvoldoendes en mijn moeder (en/of vader) kon het ook al niet. </a:t>
            </a:r>
            <a:r>
              <a:rPr lang="nl-NL" b="1" dirty="0">
                <a:solidFill>
                  <a:srgbClr val="FF0000"/>
                </a:solidFill>
              </a:rPr>
              <a:t>Dus ik ook niet…..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C08EA930-F122-4BC2-8CD1-EE18E9BFC9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4852" y="4653136"/>
            <a:ext cx="2686050" cy="1704975"/>
          </a:xfrm>
          <a:prstGeom prst="rect">
            <a:avLst/>
          </a:prstGeom>
        </p:spPr>
      </p:pic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CF3589EB-45D6-0698-E199-1D8101AD91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26259099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Wijze woorden</a:t>
            </a:r>
          </a:p>
        </p:txBody>
      </p:sp>
      <p:pic>
        <p:nvPicPr>
          <p:cNvPr id="5120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2000714"/>
            <a:ext cx="5648104" cy="38765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1B13DF7C-6497-BEBD-6045-EEFBCF1510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2396059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2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2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nl-NL" dirty="0"/>
              <a:t>Wiskunde leer je door:</a:t>
            </a:r>
          </a:p>
        </p:txBody>
      </p:sp>
      <p:pic>
        <p:nvPicPr>
          <p:cNvPr id="16387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69925" y="1538288"/>
            <a:ext cx="4824413" cy="48244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2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625" y="4541838"/>
            <a:ext cx="1905000" cy="181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BEB29C40-1412-1AAD-BD21-AB681EA6AA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nl-NL" dirty="0"/>
              <a:t>Wat heb je nodig?</a:t>
            </a:r>
          </a:p>
        </p:txBody>
      </p:sp>
      <p:pic>
        <p:nvPicPr>
          <p:cNvPr id="4813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580063" y="5432425"/>
            <a:ext cx="2486025" cy="12827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13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825" y="1268413"/>
            <a:ext cx="2946400" cy="2208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13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663" y="1717675"/>
            <a:ext cx="2466975" cy="184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13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5738" y="5300663"/>
            <a:ext cx="1322387" cy="1204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134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0978" y="4389438"/>
            <a:ext cx="1671638" cy="2324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135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475" y="1739900"/>
            <a:ext cx="2432050" cy="2432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136" name="Picture 8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3513138"/>
            <a:ext cx="1555750" cy="155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137" name="Picture 9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325" y="3860800"/>
            <a:ext cx="1908175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138" name="Picture 10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7925" y="4005263"/>
            <a:ext cx="1136650" cy="1136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694CA966-3B66-D74E-40F3-F52A8548C4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81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8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81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81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81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8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81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81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81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8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8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8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81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81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81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81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81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81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4B8B2CD-1E9A-A4D8-7E36-64C1492987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Hoofdstuk 1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5E3336A2-5CC7-C309-E8EE-35DBF57562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We beginnen bij het begin…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3CB1A095-9663-39CF-E891-34337876A5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59832" y="2780928"/>
            <a:ext cx="2232248" cy="3516726"/>
          </a:xfrm>
          <a:prstGeom prst="rect">
            <a:avLst/>
          </a:prstGeom>
        </p:spPr>
      </p:pic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2EDD791E-56EA-FDC5-4CF5-4C1E730C2D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369596515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H1.4-1.6-oudpp">
  <a:themeElements>
    <a:clrScheme name="Overvloed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vervloed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vervloed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vervloed">
    <a:dk1>
      <a:sysClr val="windowText" lastClr="000000"/>
    </a:dk1>
    <a:lt1>
      <a:sysClr val="window" lastClr="FFFFFF"/>
    </a:lt1>
    <a:dk2>
      <a:srgbClr val="B13F9A"/>
    </a:dk2>
    <a:lt2>
      <a:srgbClr val="F4E7ED"/>
    </a:lt2>
    <a:accent1>
      <a:srgbClr val="B83D68"/>
    </a:accent1>
    <a:accent2>
      <a:srgbClr val="AC66BB"/>
    </a:accent2>
    <a:accent3>
      <a:srgbClr val="DE6C36"/>
    </a:accent3>
    <a:accent4>
      <a:srgbClr val="F9B639"/>
    </a:accent4>
    <a:accent5>
      <a:srgbClr val="CF6DA4"/>
    </a:accent5>
    <a:accent6>
      <a:srgbClr val="FA8D3D"/>
    </a:accent6>
    <a:hlink>
      <a:srgbClr val="FFDE66"/>
    </a:hlink>
    <a:folHlink>
      <a:srgbClr val="D490C5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H1.4-1.6-oudpp</Template>
  <TotalTime>0</TotalTime>
  <Words>101</Words>
  <Application>Microsoft Office PowerPoint</Application>
  <PresentationFormat>Diavoorstelling (4:3)</PresentationFormat>
  <Paragraphs>19</Paragraphs>
  <Slides>6</Slides>
  <Notes>1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1</vt:i4>
      </vt:variant>
      <vt:variant>
        <vt:lpstr>Diatitels</vt:lpstr>
      </vt:variant>
      <vt:variant>
        <vt:i4>6</vt:i4>
      </vt:variant>
    </vt:vector>
  </HeadingPairs>
  <TitlesOfParts>
    <vt:vector size="11" baseType="lpstr">
      <vt:lpstr>Calibri</vt:lpstr>
      <vt:lpstr>Trebuchet MS</vt:lpstr>
      <vt:lpstr>Wingdings</vt:lpstr>
      <vt:lpstr>Wingdings 2</vt:lpstr>
      <vt:lpstr>H1.4-1.6-oudpp</vt:lpstr>
      <vt:lpstr>Wiskunde 2Tl</vt:lpstr>
      <vt:lpstr>Wiskunde een moeilijk vak? </vt:lpstr>
      <vt:lpstr>Wijze woorden</vt:lpstr>
      <vt:lpstr>Wiskunde leer je door:</vt:lpstr>
      <vt:lpstr>Wat heb je nodig?</vt:lpstr>
      <vt:lpstr>Hoofdstuk 1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Wiskunde 2Tl</dc:title>
  <dc:creator>Erik</dc:creator>
  <cp:lastModifiedBy>Erik Klepke</cp:lastModifiedBy>
  <cp:revision>169</cp:revision>
  <dcterms:created xsi:type="dcterms:W3CDTF">2013-09-15T12:09:42Z</dcterms:created>
  <dcterms:modified xsi:type="dcterms:W3CDTF">2026-07-26T11:13:13Z</dcterms:modified>
</cp:coreProperties>
</file>