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7" r:id="rId2"/>
    <p:sldId id="397" r:id="rId3"/>
    <p:sldId id="398" r:id="rId4"/>
    <p:sldId id="399" r:id="rId5"/>
    <p:sldId id="400" r:id="rId6"/>
    <p:sldId id="401" r:id="rId7"/>
    <p:sldId id="468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B777768-6DD1-4C84-8733-442D93772FA0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D2B2A-5509-409D-92A8-8341A4324B56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466F00A-F895-4D34-B28C-02E889E502A0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1577A-83F6-4B35-A4F7-BAB6F7B206F2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2DE27-1EB4-4769-A9BD-E2097FB2F2BB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14E6D-73D4-4B9D-9A69-C7DC8D9CBB6D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F9571-4B17-45A5-A12D-B0EE34EE9210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5D566-D142-4BD5-81E1-8A949B249062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4FDDCF-D428-4D6B-942F-2BC8E1ED416E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3A2FF-7219-472C-8DB6-27F7024E25EB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F30187-A009-44FC-A3F3-5564C05119B1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96C5722-C208-4334-A8D6-CA6C007651BB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Wiskunde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741613" y="3581400"/>
            <a:ext cx="5486400" cy="2286000"/>
          </a:xfrm>
        </p:spPr>
        <p:txBody>
          <a:bodyPr/>
          <a:lstStyle/>
          <a:p>
            <a:r>
              <a:rPr lang="nl-NL" dirty="0"/>
              <a:t>Aanzichten</a:t>
            </a:r>
          </a:p>
        </p:txBody>
      </p:sp>
    </p:spTree>
    <p:extLst>
      <p:ext uri="{BB962C8B-B14F-4D97-AF65-F5344CB8AC3E}">
        <p14:creationId xmlns:p14="http://schemas.microsoft.com/office/powerpoint/2010/main" val="175720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Hoeveel kubussen kan je zien van een bepaalde kant.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343400"/>
            <a:ext cx="25241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3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ervoor staat?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/>
        </p:nvGraphicFramePr>
        <p:xfrm>
          <a:off x="1907705" y="4509120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51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rechtsvoor staat?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/>
        </p:nvGraphicFramePr>
        <p:xfrm>
          <a:off x="1907705" y="4509120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36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van boven naar kijkt?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775EFA4-58E2-E883-5810-25CB0F3A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49511" y="4348176"/>
            <a:ext cx="1828959" cy="180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4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van boven naar kijkt?</a:t>
            </a:r>
          </a:p>
          <a:p>
            <a:r>
              <a:rPr lang="nl-NL" dirty="0"/>
              <a:t>Geef aan hoeveel blokjes hoog de stapel is.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8C01314-E8BE-4E2F-83EF-4622DB0E3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22" y="4869160"/>
            <a:ext cx="1828959" cy="131685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847417B-A7B9-DF3E-98A1-9B190D144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832581"/>
            <a:ext cx="182286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8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Bovenaanzicht met getallen.</a:t>
            </a:r>
          </a:p>
          <a:p>
            <a:pPr lvl="1"/>
            <a:r>
              <a:rPr lang="nl-NL" dirty="0"/>
              <a:t>Hoeveel blokken kan je weghalen zonder dat bovenaanzicht veranderd? </a:t>
            </a:r>
          </a:p>
          <a:p>
            <a:pPr lvl="1"/>
            <a:r>
              <a:rPr lang="nl-NL" dirty="0"/>
              <a:t>Hoeveel als én bovenaanzicht én vooraanzicht niet mag veranderen? 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75189"/>
              </p:ext>
            </p:extLst>
          </p:nvPr>
        </p:nvGraphicFramePr>
        <p:xfrm>
          <a:off x="3059832" y="4797152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r>
                        <a:rPr lang="nl-NL" dirty="0"/>
                        <a:t> 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EB9AAAA2-E7DC-1C94-E7DC-64B41BC4674F}"/>
              </a:ext>
            </a:extLst>
          </p:cNvPr>
          <p:cNvSpPr txBox="1"/>
          <p:nvPr/>
        </p:nvSpPr>
        <p:spPr>
          <a:xfrm>
            <a:off x="5220072" y="3429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ED167BD-ED0A-D496-A5B4-1458FC3472A2}"/>
              </a:ext>
            </a:extLst>
          </p:cNvPr>
          <p:cNvSpPr txBox="1"/>
          <p:nvPr/>
        </p:nvSpPr>
        <p:spPr>
          <a:xfrm>
            <a:off x="5220072" y="422108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119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Diavoorstelling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Trebuchet MS</vt:lpstr>
      <vt:lpstr>Wingdings</vt:lpstr>
      <vt:lpstr>Wingdings 2</vt:lpstr>
      <vt:lpstr>H1.4-1.6-oudpp</vt:lpstr>
      <vt:lpstr>Wiskunde</vt:lpstr>
      <vt:lpstr>aanzichten</vt:lpstr>
      <vt:lpstr>aanzichten</vt:lpstr>
      <vt:lpstr>aanzichten</vt:lpstr>
      <vt:lpstr>aanzichten</vt:lpstr>
      <vt:lpstr>aanzichten</vt:lpstr>
      <vt:lpstr>aanzichten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3TL</dc:title>
  <dc:creator>Erik Klepke</dc:creator>
  <cp:lastModifiedBy>Erik Klepke</cp:lastModifiedBy>
  <cp:revision>4</cp:revision>
  <dcterms:created xsi:type="dcterms:W3CDTF">2020-09-17T08:16:01Z</dcterms:created>
  <dcterms:modified xsi:type="dcterms:W3CDTF">2026-07-24T09:54:29Z</dcterms:modified>
</cp:coreProperties>
</file>