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0"/>
  </p:notesMasterIdLst>
  <p:sldIdLst>
    <p:sldId id="256" r:id="rId2"/>
    <p:sldId id="309" r:id="rId3"/>
    <p:sldId id="353" r:id="rId4"/>
    <p:sldId id="356" r:id="rId5"/>
    <p:sldId id="392" r:id="rId6"/>
    <p:sldId id="361" r:id="rId7"/>
    <p:sldId id="368" r:id="rId8"/>
    <p:sldId id="370" r:id="rId9"/>
    <p:sldId id="371" r:id="rId10"/>
    <p:sldId id="374" r:id="rId11"/>
    <p:sldId id="375" r:id="rId12"/>
    <p:sldId id="376" r:id="rId13"/>
    <p:sldId id="379" r:id="rId14"/>
    <p:sldId id="378" r:id="rId15"/>
    <p:sldId id="377" r:id="rId16"/>
    <p:sldId id="429" r:id="rId17"/>
    <p:sldId id="430" r:id="rId18"/>
    <p:sldId id="431" r:id="rId19"/>
  </p:sldIdLst>
  <p:sldSz cx="9144000" cy="6858000" type="screen4x3"/>
  <p:notesSz cx="6797675" cy="9926638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rebuchet MS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FF"/>
    <a:srgbClr val="CC00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C7543C87-5035-4DB8-99F1-DC62318A2DD1}" v="1" dt="2023-11-23T10:33:49.237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jl, gemiddeld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ijl, gemiddeld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616DA210-FB5B-4158-B5E0-FEB733F419BA}" styleName="Stijl, licht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E8034E78-7F5D-4C2E-B375-FC64B27BC917}" styleName="Stijl, donker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dk1">
              <a:tint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dk1">
              <a:tint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dk1">
              <a:tint val="6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E171933-4619-4E11-9A3F-F7608DF75F80}" styleName="Stijl, gemiddeld 1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4">
              <a:tint val="20000"/>
            </a:schemeClr>
          </a:solidFill>
        </a:fill>
      </a:tcStyle>
    </a:band1H>
    <a:band1V>
      <a:tcStyle>
        <a:tcBdr/>
        <a:fill>
          <a:solidFill>
            <a:schemeClr val="accent4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793D81CF-94F2-401A-BA57-92F5A7B2D0C5}" styleName="Stijl, gemiddeld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5940675A-B579-460E-94D1-54222C63F5DA}" styleName="Geen stijl, tabelraster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BC89EF96-8CEA-46FF-86C4-4CE0E7609802}" styleName="Stijl, licht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1037" y="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microsoft.com/office/2015/10/relationships/revisionInfo" Target="revisionInfo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Erik Klepke" userId="680af37f-b324-4236-b60a-9f95bc45c692" providerId="ADAL" clId="{8FFCAAF6-68F3-427E-B391-C51AEBA9EB11}"/>
    <pc:docChg chg="custSel modSld">
      <pc:chgData name="Erik Klepke" userId="680af37f-b324-4236-b60a-9f95bc45c692" providerId="ADAL" clId="{8FFCAAF6-68F3-427E-B391-C51AEBA9EB11}" dt="2022-01-31T12:33:09.751" v="2" actId="478"/>
      <pc:docMkLst>
        <pc:docMk/>
      </pc:docMkLst>
      <pc:sldChg chg="addSp delSp modSp mod">
        <pc:chgData name="Erik Klepke" userId="680af37f-b324-4236-b60a-9f95bc45c692" providerId="ADAL" clId="{8FFCAAF6-68F3-427E-B391-C51AEBA9EB11}" dt="2022-01-31T12:33:09.751" v="2" actId="478"/>
        <pc:sldMkLst>
          <pc:docMk/>
          <pc:sldMk cId="2408393743" sldId="361"/>
        </pc:sldMkLst>
        <pc:inkChg chg="add del mod">
          <ac:chgData name="Erik Klepke" userId="680af37f-b324-4236-b60a-9f95bc45c692" providerId="ADAL" clId="{8FFCAAF6-68F3-427E-B391-C51AEBA9EB11}" dt="2022-01-31T12:33:09.751" v="2" actId="478"/>
          <ac:inkMkLst>
            <pc:docMk/>
            <pc:sldMk cId="2408393743" sldId="361"/>
            <ac:inkMk id="4" creationId="{331F7F8C-900F-4A75-892E-5BFC881ADC78}"/>
          </ac:inkMkLst>
        </pc:inkChg>
      </pc:sldChg>
    </pc:docChg>
  </pc:docChgLst>
  <pc:docChgLst>
    <pc:chgData name="Erik Klepke" userId="680af37f-b324-4236-b60a-9f95bc45c692" providerId="ADAL" clId="{B9758738-1B65-40D6-A1F6-5C1BE2A1A749}"/>
    <pc:docChg chg="delSld modSld">
      <pc:chgData name="Erik Klepke" userId="680af37f-b324-4236-b60a-9f95bc45c692" providerId="ADAL" clId="{B9758738-1B65-40D6-A1F6-5C1BE2A1A749}" dt="2021-04-21T13:21:22.189" v="200" actId="47"/>
      <pc:docMkLst>
        <pc:docMk/>
      </pc:docMkLst>
      <pc:sldChg chg="delSp modSp mod">
        <pc:chgData name="Erik Klepke" userId="680af37f-b324-4236-b60a-9f95bc45c692" providerId="ADAL" clId="{B9758738-1B65-40D6-A1F6-5C1BE2A1A749}" dt="2021-04-21T13:20:00.331" v="56" actId="20577"/>
        <pc:sldMkLst>
          <pc:docMk/>
          <pc:sldMk cId="0" sldId="256"/>
        </pc:sldMkLst>
        <pc:spChg chg="mod">
          <ac:chgData name="Erik Klepke" userId="680af37f-b324-4236-b60a-9f95bc45c692" providerId="ADAL" clId="{B9758738-1B65-40D6-A1F6-5C1BE2A1A749}" dt="2021-04-21T13:19:48.727" v="4" actId="20577"/>
          <ac:spMkLst>
            <pc:docMk/>
            <pc:sldMk cId="0" sldId="256"/>
            <ac:spMk id="2" creationId="{00000000-0000-0000-0000-000000000000}"/>
          </ac:spMkLst>
        </pc:spChg>
        <pc:spChg chg="mod">
          <ac:chgData name="Erik Klepke" userId="680af37f-b324-4236-b60a-9f95bc45c692" providerId="ADAL" clId="{B9758738-1B65-40D6-A1F6-5C1BE2A1A749}" dt="2021-04-21T13:20:00.331" v="56" actId="20577"/>
          <ac:spMkLst>
            <pc:docMk/>
            <pc:sldMk cId="0" sldId="256"/>
            <ac:spMk id="6147" creationId="{00000000-0000-0000-0000-000000000000}"/>
          </ac:spMkLst>
        </pc:spChg>
        <pc:picChg chg="del">
          <ac:chgData name="Erik Klepke" userId="680af37f-b324-4236-b60a-9f95bc45c692" providerId="ADAL" clId="{B9758738-1B65-40D6-A1F6-5C1BE2A1A749}" dt="2021-04-21T13:19:44.280" v="1" actId="478"/>
          <ac:picMkLst>
            <pc:docMk/>
            <pc:sldMk cId="0" sldId="256"/>
            <ac:picMk id="6148" creationId="{00000000-0000-0000-0000-000000000000}"/>
          </ac:picMkLst>
        </pc:picChg>
      </pc:sldChg>
      <pc:sldChg chg="del">
        <pc:chgData name="Erik Klepke" userId="680af37f-b324-4236-b60a-9f95bc45c692" providerId="ADAL" clId="{B9758738-1B65-40D6-A1F6-5C1BE2A1A749}" dt="2021-04-21T13:20:16.007" v="83" actId="47"/>
        <pc:sldMkLst>
          <pc:docMk/>
          <pc:sldMk cId="0" sldId="316"/>
        </pc:sldMkLst>
      </pc:sldChg>
      <pc:sldChg chg="del">
        <pc:chgData name="Erik Klepke" userId="680af37f-b324-4236-b60a-9f95bc45c692" providerId="ADAL" clId="{B9758738-1B65-40D6-A1F6-5C1BE2A1A749}" dt="2021-04-21T13:20:08.939" v="70" actId="47"/>
        <pc:sldMkLst>
          <pc:docMk/>
          <pc:sldMk cId="912716755" sldId="339"/>
        </pc:sldMkLst>
      </pc:sldChg>
      <pc:sldChg chg="del">
        <pc:chgData name="Erik Klepke" userId="680af37f-b324-4236-b60a-9f95bc45c692" providerId="ADAL" clId="{B9758738-1B65-40D6-A1F6-5C1BE2A1A749}" dt="2021-04-21T13:20:11.162" v="75" actId="47"/>
        <pc:sldMkLst>
          <pc:docMk/>
          <pc:sldMk cId="913567002" sldId="340"/>
        </pc:sldMkLst>
      </pc:sldChg>
      <pc:sldChg chg="del">
        <pc:chgData name="Erik Klepke" userId="680af37f-b324-4236-b60a-9f95bc45c692" providerId="ADAL" clId="{B9758738-1B65-40D6-A1F6-5C1BE2A1A749}" dt="2021-04-21T13:20:10.222" v="73" actId="47"/>
        <pc:sldMkLst>
          <pc:docMk/>
          <pc:sldMk cId="2542604676" sldId="341"/>
        </pc:sldMkLst>
      </pc:sldChg>
      <pc:sldChg chg="del">
        <pc:chgData name="Erik Klepke" userId="680af37f-b324-4236-b60a-9f95bc45c692" providerId="ADAL" clId="{B9758738-1B65-40D6-A1F6-5C1BE2A1A749}" dt="2021-04-21T13:20:10.677" v="74" actId="47"/>
        <pc:sldMkLst>
          <pc:docMk/>
          <pc:sldMk cId="1653490471" sldId="342"/>
        </pc:sldMkLst>
      </pc:sldChg>
      <pc:sldChg chg="del">
        <pc:chgData name="Erik Klepke" userId="680af37f-b324-4236-b60a-9f95bc45c692" providerId="ADAL" clId="{B9758738-1B65-40D6-A1F6-5C1BE2A1A749}" dt="2021-04-21T13:20:09.357" v="71" actId="47"/>
        <pc:sldMkLst>
          <pc:docMk/>
          <pc:sldMk cId="2210776052" sldId="343"/>
        </pc:sldMkLst>
      </pc:sldChg>
      <pc:sldChg chg="del">
        <pc:chgData name="Erik Klepke" userId="680af37f-b324-4236-b60a-9f95bc45c692" providerId="ADAL" clId="{B9758738-1B65-40D6-A1F6-5C1BE2A1A749}" dt="2021-04-21T13:20:09.789" v="72" actId="47"/>
        <pc:sldMkLst>
          <pc:docMk/>
          <pc:sldMk cId="2429911268" sldId="345"/>
        </pc:sldMkLst>
      </pc:sldChg>
      <pc:sldChg chg="del">
        <pc:chgData name="Erik Klepke" userId="680af37f-b324-4236-b60a-9f95bc45c692" providerId="ADAL" clId="{B9758738-1B65-40D6-A1F6-5C1BE2A1A749}" dt="2021-04-21T13:20:12.179" v="77" actId="47"/>
        <pc:sldMkLst>
          <pc:docMk/>
          <pc:sldMk cId="3304545452" sldId="346"/>
        </pc:sldMkLst>
      </pc:sldChg>
      <pc:sldChg chg="del">
        <pc:chgData name="Erik Klepke" userId="680af37f-b324-4236-b60a-9f95bc45c692" providerId="ADAL" clId="{B9758738-1B65-40D6-A1F6-5C1BE2A1A749}" dt="2021-04-21T13:20:14.231" v="81" actId="47"/>
        <pc:sldMkLst>
          <pc:docMk/>
          <pc:sldMk cId="4149421130" sldId="348"/>
        </pc:sldMkLst>
      </pc:sldChg>
      <pc:sldChg chg="del">
        <pc:chgData name="Erik Klepke" userId="680af37f-b324-4236-b60a-9f95bc45c692" providerId="ADAL" clId="{B9758738-1B65-40D6-A1F6-5C1BE2A1A749}" dt="2021-04-21T13:20:13.729" v="80" actId="47"/>
        <pc:sldMkLst>
          <pc:docMk/>
          <pc:sldMk cId="3582574523" sldId="349"/>
        </pc:sldMkLst>
      </pc:sldChg>
      <pc:sldChg chg="del">
        <pc:chgData name="Erik Klepke" userId="680af37f-b324-4236-b60a-9f95bc45c692" providerId="ADAL" clId="{B9758738-1B65-40D6-A1F6-5C1BE2A1A749}" dt="2021-04-21T13:20:13.181" v="79" actId="47"/>
        <pc:sldMkLst>
          <pc:docMk/>
          <pc:sldMk cId="4034900588" sldId="350"/>
        </pc:sldMkLst>
      </pc:sldChg>
      <pc:sldChg chg="del">
        <pc:chgData name="Erik Klepke" userId="680af37f-b324-4236-b60a-9f95bc45c692" providerId="ADAL" clId="{B9758738-1B65-40D6-A1F6-5C1BE2A1A749}" dt="2021-04-21T13:20:12.696" v="78" actId="47"/>
        <pc:sldMkLst>
          <pc:docMk/>
          <pc:sldMk cId="1306035722" sldId="351"/>
        </pc:sldMkLst>
      </pc:sldChg>
      <pc:sldChg chg="modSp mod">
        <pc:chgData name="Erik Klepke" userId="680af37f-b324-4236-b60a-9f95bc45c692" providerId="ADAL" clId="{B9758738-1B65-40D6-A1F6-5C1BE2A1A749}" dt="2021-04-21T13:20:22.256" v="94" actId="20577"/>
        <pc:sldMkLst>
          <pc:docMk/>
          <pc:sldMk cId="1523436477" sldId="353"/>
        </pc:sldMkLst>
        <pc:spChg chg="mod">
          <ac:chgData name="Erik Klepke" userId="680af37f-b324-4236-b60a-9f95bc45c692" providerId="ADAL" clId="{B9758738-1B65-40D6-A1F6-5C1BE2A1A749}" dt="2021-04-21T13:20:22.256" v="94" actId="20577"/>
          <ac:spMkLst>
            <pc:docMk/>
            <pc:sldMk cId="1523436477" sldId="353"/>
            <ac:spMk id="2" creationId="{00000000-0000-0000-0000-000000000000}"/>
          </ac:spMkLst>
        </pc:spChg>
      </pc:sldChg>
      <pc:sldChg chg="modSp mod">
        <pc:chgData name="Erik Klepke" userId="680af37f-b324-4236-b60a-9f95bc45c692" providerId="ADAL" clId="{B9758738-1B65-40D6-A1F6-5C1BE2A1A749}" dt="2021-04-21T13:20:34.329" v="104" actId="20577"/>
        <pc:sldMkLst>
          <pc:docMk/>
          <pc:sldMk cId="2408393743" sldId="361"/>
        </pc:sldMkLst>
        <pc:spChg chg="mod">
          <ac:chgData name="Erik Klepke" userId="680af37f-b324-4236-b60a-9f95bc45c692" providerId="ADAL" clId="{B9758738-1B65-40D6-A1F6-5C1BE2A1A749}" dt="2021-04-21T13:20:34.329" v="104" actId="20577"/>
          <ac:spMkLst>
            <pc:docMk/>
            <pc:sldMk cId="2408393743" sldId="361"/>
            <ac:spMk id="2" creationId="{00000000-0000-0000-0000-000000000000}"/>
          </ac:spMkLst>
        </pc:spChg>
      </pc:sldChg>
      <pc:sldChg chg="del">
        <pc:chgData name="Erik Klepke" userId="680af37f-b324-4236-b60a-9f95bc45c692" providerId="ADAL" clId="{B9758738-1B65-40D6-A1F6-5C1BE2A1A749}" dt="2021-04-21T13:21:17.807" v="195" actId="47"/>
        <pc:sldMkLst>
          <pc:docMk/>
          <pc:sldMk cId="2726551503" sldId="362"/>
        </pc:sldMkLst>
      </pc:sldChg>
      <pc:sldChg chg="modSp mod">
        <pc:chgData name="Erik Klepke" userId="680af37f-b324-4236-b60a-9f95bc45c692" providerId="ADAL" clId="{B9758738-1B65-40D6-A1F6-5C1BE2A1A749}" dt="2021-04-21T13:20:39.660" v="114" actId="20577"/>
        <pc:sldMkLst>
          <pc:docMk/>
          <pc:sldMk cId="3489023537" sldId="368"/>
        </pc:sldMkLst>
        <pc:spChg chg="mod">
          <ac:chgData name="Erik Klepke" userId="680af37f-b324-4236-b60a-9f95bc45c692" providerId="ADAL" clId="{B9758738-1B65-40D6-A1F6-5C1BE2A1A749}" dt="2021-04-21T13:20:39.660" v="114" actId="20577"/>
          <ac:spMkLst>
            <pc:docMk/>
            <pc:sldMk cId="3489023537" sldId="368"/>
            <ac:spMk id="2" creationId="{00000000-0000-0000-0000-000000000000}"/>
          </ac:spMkLst>
        </pc:spChg>
      </pc:sldChg>
      <pc:sldChg chg="modSp mod">
        <pc:chgData name="Erik Klepke" userId="680af37f-b324-4236-b60a-9f95bc45c692" providerId="ADAL" clId="{B9758738-1B65-40D6-A1F6-5C1BE2A1A749}" dt="2021-04-21T13:20:44.546" v="124" actId="20577"/>
        <pc:sldMkLst>
          <pc:docMk/>
          <pc:sldMk cId="1155776333" sldId="370"/>
        </pc:sldMkLst>
        <pc:spChg chg="mod">
          <ac:chgData name="Erik Klepke" userId="680af37f-b324-4236-b60a-9f95bc45c692" providerId="ADAL" clId="{B9758738-1B65-40D6-A1F6-5C1BE2A1A749}" dt="2021-04-21T13:20:44.546" v="124" actId="20577"/>
          <ac:spMkLst>
            <pc:docMk/>
            <pc:sldMk cId="1155776333" sldId="370"/>
            <ac:spMk id="2" creationId="{00000000-0000-0000-0000-000000000000}"/>
          </ac:spMkLst>
        </pc:spChg>
      </pc:sldChg>
      <pc:sldChg chg="modSp mod">
        <pc:chgData name="Erik Klepke" userId="680af37f-b324-4236-b60a-9f95bc45c692" providerId="ADAL" clId="{B9758738-1B65-40D6-A1F6-5C1BE2A1A749}" dt="2021-04-21T13:20:50.080" v="134" actId="20577"/>
        <pc:sldMkLst>
          <pc:docMk/>
          <pc:sldMk cId="1677983112" sldId="371"/>
        </pc:sldMkLst>
        <pc:spChg chg="mod">
          <ac:chgData name="Erik Klepke" userId="680af37f-b324-4236-b60a-9f95bc45c692" providerId="ADAL" clId="{B9758738-1B65-40D6-A1F6-5C1BE2A1A749}" dt="2021-04-21T13:20:50.080" v="134" actId="20577"/>
          <ac:spMkLst>
            <pc:docMk/>
            <pc:sldMk cId="1677983112" sldId="371"/>
            <ac:spMk id="2" creationId="{00000000-0000-0000-0000-000000000000}"/>
          </ac:spMkLst>
        </pc:spChg>
      </pc:sldChg>
      <pc:sldChg chg="modSp mod">
        <pc:chgData name="Erik Klepke" userId="680af37f-b324-4236-b60a-9f95bc45c692" providerId="ADAL" clId="{B9758738-1B65-40D6-A1F6-5C1BE2A1A749}" dt="2021-04-21T13:20:54.092" v="144" actId="20577"/>
        <pc:sldMkLst>
          <pc:docMk/>
          <pc:sldMk cId="3089081167" sldId="374"/>
        </pc:sldMkLst>
        <pc:spChg chg="mod">
          <ac:chgData name="Erik Klepke" userId="680af37f-b324-4236-b60a-9f95bc45c692" providerId="ADAL" clId="{B9758738-1B65-40D6-A1F6-5C1BE2A1A749}" dt="2021-04-21T13:20:54.092" v="144" actId="20577"/>
          <ac:spMkLst>
            <pc:docMk/>
            <pc:sldMk cId="3089081167" sldId="374"/>
            <ac:spMk id="2" creationId="{00000000-0000-0000-0000-000000000000}"/>
          </ac:spMkLst>
        </pc:spChg>
      </pc:sldChg>
      <pc:sldChg chg="modSp mod">
        <pc:chgData name="Erik Klepke" userId="680af37f-b324-4236-b60a-9f95bc45c692" providerId="ADAL" clId="{B9758738-1B65-40D6-A1F6-5C1BE2A1A749}" dt="2021-04-21T13:20:57.789" v="154" actId="20577"/>
        <pc:sldMkLst>
          <pc:docMk/>
          <pc:sldMk cId="1917530383" sldId="375"/>
        </pc:sldMkLst>
        <pc:spChg chg="mod">
          <ac:chgData name="Erik Klepke" userId="680af37f-b324-4236-b60a-9f95bc45c692" providerId="ADAL" clId="{B9758738-1B65-40D6-A1F6-5C1BE2A1A749}" dt="2021-04-21T13:20:57.789" v="154" actId="20577"/>
          <ac:spMkLst>
            <pc:docMk/>
            <pc:sldMk cId="1917530383" sldId="375"/>
            <ac:spMk id="2" creationId="{00000000-0000-0000-0000-000000000000}"/>
          </ac:spMkLst>
        </pc:spChg>
      </pc:sldChg>
      <pc:sldChg chg="modSp mod">
        <pc:chgData name="Erik Klepke" userId="680af37f-b324-4236-b60a-9f95bc45c692" providerId="ADAL" clId="{B9758738-1B65-40D6-A1F6-5C1BE2A1A749}" dt="2021-04-21T13:21:02.315" v="164" actId="20577"/>
        <pc:sldMkLst>
          <pc:docMk/>
          <pc:sldMk cId="112525188" sldId="376"/>
        </pc:sldMkLst>
        <pc:spChg chg="mod">
          <ac:chgData name="Erik Klepke" userId="680af37f-b324-4236-b60a-9f95bc45c692" providerId="ADAL" clId="{B9758738-1B65-40D6-A1F6-5C1BE2A1A749}" dt="2021-04-21T13:21:02.315" v="164" actId="20577"/>
          <ac:spMkLst>
            <pc:docMk/>
            <pc:sldMk cId="112525188" sldId="376"/>
            <ac:spMk id="2" creationId="{00000000-0000-0000-0000-000000000000}"/>
          </ac:spMkLst>
        </pc:spChg>
      </pc:sldChg>
      <pc:sldChg chg="modSp mod">
        <pc:chgData name="Erik Klepke" userId="680af37f-b324-4236-b60a-9f95bc45c692" providerId="ADAL" clId="{B9758738-1B65-40D6-A1F6-5C1BE2A1A749}" dt="2021-04-21T13:21:15.372" v="194" actId="20577"/>
        <pc:sldMkLst>
          <pc:docMk/>
          <pc:sldMk cId="298096584" sldId="377"/>
        </pc:sldMkLst>
        <pc:spChg chg="mod">
          <ac:chgData name="Erik Klepke" userId="680af37f-b324-4236-b60a-9f95bc45c692" providerId="ADAL" clId="{B9758738-1B65-40D6-A1F6-5C1BE2A1A749}" dt="2021-04-21T13:21:15.372" v="194" actId="20577"/>
          <ac:spMkLst>
            <pc:docMk/>
            <pc:sldMk cId="298096584" sldId="377"/>
            <ac:spMk id="2" creationId="{00000000-0000-0000-0000-000000000000}"/>
          </ac:spMkLst>
        </pc:spChg>
      </pc:sldChg>
      <pc:sldChg chg="modSp mod">
        <pc:chgData name="Erik Klepke" userId="680af37f-b324-4236-b60a-9f95bc45c692" providerId="ADAL" clId="{B9758738-1B65-40D6-A1F6-5C1BE2A1A749}" dt="2021-04-21T13:21:11.976" v="184" actId="20577"/>
        <pc:sldMkLst>
          <pc:docMk/>
          <pc:sldMk cId="908087369" sldId="378"/>
        </pc:sldMkLst>
        <pc:spChg chg="mod">
          <ac:chgData name="Erik Klepke" userId="680af37f-b324-4236-b60a-9f95bc45c692" providerId="ADAL" clId="{B9758738-1B65-40D6-A1F6-5C1BE2A1A749}" dt="2021-04-21T13:21:11.976" v="184" actId="20577"/>
          <ac:spMkLst>
            <pc:docMk/>
            <pc:sldMk cId="908087369" sldId="378"/>
            <ac:spMk id="2" creationId="{00000000-0000-0000-0000-000000000000}"/>
          </ac:spMkLst>
        </pc:spChg>
      </pc:sldChg>
      <pc:sldChg chg="modSp mod">
        <pc:chgData name="Erik Klepke" userId="680af37f-b324-4236-b60a-9f95bc45c692" providerId="ADAL" clId="{B9758738-1B65-40D6-A1F6-5C1BE2A1A749}" dt="2021-04-21T13:21:06.360" v="174" actId="20577"/>
        <pc:sldMkLst>
          <pc:docMk/>
          <pc:sldMk cId="1532774451" sldId="379"/>
        </pc:sldMkLst>
        <pc:spChg chg="mod">
          <ac:chgData name="Erik Klepke" userId="680af37f-b324-4236-b60a-9f95bc45c692" providerId="ADAL" clId="{B9758738-1B65-40D6-A1F6-5C1BE2A1A749}" dt="2021-04-21T13:21:06.360" v="174" actId="20577"/>
          <ac:spMkLst>
            <pc:docMk/>
            <pc:sldMk cId="1532774451" sldId="379"/>
            <ac:spMk id="2" creationId="{00000000-0000-0000-0000-000000000000}"/>
          </ac:spMkLst>
        </pc:spChg>
      </pc:sldChg>
      <pc:sldChg chg="del">
        <pc:chgData name="Erik Klepke" userId="680af37f-b324-4236-b60a-9f95bc45c692" providerId="ADAL" clId="{B9758738-1B65-40D6-A1F6-5C1BE2A1A749}" dt="2021-04-21T13:19:41.134" v="0" actId="47"/>
        <pc:sldMkLst>
          <pc:docMk/>
          <pc:sldMk cId="3854927403" sldId="380"/>
        </pc:sldMkLst>
      </pc:sldChg>
      <pc:sldChg chg="del">
        <pc:chgData name="Erik Klepke" userId="680af37f-b324-4236-b60a-9f95bc45c692" providerId="ADAL" clId="{B9758738-1B65-40D6-A1F6-5C1BE2A1A749}" dt="2021-04-21T13:21:18.827" v="196" actId="47"/>
        <pc:sldMkLst>
          <pc:docMk/>
          <pc:sldMk cId="3525728953" sldId="384"/>
        </pc:sldMkLst>
      </pc:sldChg>
      <pc:sldChg chg="del">
        <pc:chgData name="Erik Klepke" userId="680af37f-b324-4236-b60a-9f95bc45c692" providerId="ADAL" clId="{B9758738-1B65-40D6-A1F6-5C1BE2A1A749}" dt="2021-04-21T13:21:19.381" v="197" actId="47"/>
        <pc:sldMkLst>
          <pc:docMk/>
          <pc:sldMk cId="3620404990" sldId="386"/>
        </pc:sldMkLst>
      </pc:sldChg>
      <pc:sldChg chg="del">
        <pc:chgData name="Erik Klepke" userId="680af37f-b324-4236-b60a-9f95bc45c692" providerId="ADAL" clId="{B9758738-1B65-40D6-A1F6-5C1BE2A1A749}" dt="2021-04-21T13:21:19.945" v="198" actId="47"/>
        <pc:sldMkLst>
          <pc:docMk/>
          <pc:sldMk cId="342842015" sldId="388"/>
        </pc:sldMkLst>
      </pc:sldChg>
      <pc:sldChg chg="del">
        <pc:chgData name="Erik Klepke" userId="680af37f-b324-4236-b60a-9f95bc45c692" providerId="ADAL" clId="{B9758738-1B65-40D6-A1F6-5C1BE2A1A749}" dt="2021-04-21T13:21:22.189" v="200" actId="47"/>
        <pc:sldMkLst>
          <pc:docMk/>
          <pc:sldMk cId="852121463" sldId="389"/>
        </pc:sldMkLst>
      </pc:sldChg>
      <pc:sldChg chg="del">
        <pc:chgData name="Erik Klepke" userId="680af37f-b324-4236-b60a-9f95bc45c692" providerId="ADAL" clId="{B9758738-1B65-40D6-A1F6-5C1BE2A1A749}" dt="2021-04-21T13:20:15.035" v="82" actId="47"/>
        <pc:sldMkLst>
          <pc:docMk/>
          <pc:sldMk cId="3900036058" sldId="394"/>
        </pc:sldMkLst>
      </pc:sldChg>
      <pc:sldChg chg="del">
        <pc:chgData name="Erik Klepke" userId="680af37f-b324-4236-b60a-9f95bc45c692" providerId="ADAL" clId="{B9758738-1B65-40D6-A1F6-5C1BE2A1A749}" dt="2021-04-21T13:20:11.663" v="76" actId="47"/>
        <pc:sldMkLst>
          <pc:docMk/>
          <pc:sldMk cId="2141921385" sldId="395"/>
        </pc:sldMkLst>
      </pc:sldChg>
      <pc:sldChg chg="del">
        <pc:chgData name="Erik Klepke" userId="680af37f-b324-4236-b60a-9f95bc45c692" providerId="ADAL" clId="{B9758738-1B65-40D6-A1F6-5C1BE2A1A749}" dt="2021-04-21T13:21:20.970" v="199" actId="47"/>
        <pc:sldMkLst>
          <pc:docMk/>
          <pc:sldMk cId="2949950575" sldId="403"/>
        </pc:sldMkLst>
      </pc:sldChg>
      <pc:sldChg chg="del">
        <pc:chgData name="Erik Klepke" userId="680af37f-b324-4236-b60a-9f95bc45c692" providerId="ADAL" clId="{B9758738-1B65-40D6-A1F6-5C1BE2A1A749}" dt="2021-04-21T13:20:03.254" v="57" actId="47"/>
        <pc:sldMkLst>
          <pc:docMk/>
          <pc:sldMk cId="3872899895" sldId="404"/>
        </pc:sldMkLst>
      </pc:sldChg>
      <pc:sldChg chg="del">
        <pc:chgData name="Erik Klepke" userId="680af37f-b324-4236-b60a-9f95bc45c692" providerId="ADAL" clId="{B9758738-1B65-40D6-A1F6-5C1BE2A1A749}" dt="2021-04-21T13:20:03.672" v="58" actId="47"/>
        <pc:sldMkLst>
          <pc:docMk/>
          <pc:sldMk cId="705920258" sldId="405"/>
        </pc:sldMkLst>
      </pc:sldChg>
      <pc:sldChg chg="del">
        <pc:chgData name="Erik Klepke" userId="680af37f-b324-4236-b60a-9f95bc45c692" providerId="ADAL" clId="{B9758738-1B65-40D6-A1F6-5C1BE2A1A749}" dt="2021-04-21T13:20:04.004" v="59" actId="47"/>
        <pc:sldMkLst>
          <pc:docMk/>
          <pc:sldMk cId="3102954183" sldId="406"/>
        </pc:sldMkLst>
      </pc:sldChg>
      <pc:sldChg chg="del">
        <pc:chgData name="Erik Klepke" userId="680af37f-b324-4236-b60a-9f95bc45c692" providerId="ADAL" clId="{B9758738-1B65-40D6-A1F6-5C1BE2A1A749}" dt="2021-04-21T13:20:04.876" v="61" actId="47"/>
        <pc:sldMkLst>
          <pc:docMk/>
          <pc:sldMk cId="988591007" sldId="408"/>
        </pc:sldMkLst>
      </pc:sldChg>
      <pc:sldChg chg="del">
        <pc:chgData name="Erik Klepke" userId="680af37f-b324-4236-b60a-9f95bc45c692" providerId="ADAL" clId="{B9758738-1B65-40D6-A1F6-5C1BE2A1A749}" dt="2021-04-21T13:20:05.293" v="62" actId="47"/>
        <pc:sldMkLst>
          <pc:docMk/>
          <pc:sldMk cId="3103975393" sldId="409"/>
        </pc:sldMkLst>
      </pc:sldChg>
      <pc:sldChg chg="del">
        <pc:chgData name="Erik Klepke" userId="680af37f-b324-4236-b60a-9f95bc45c692" providerId="ADAL" clId="{B9758738-1B65-40D6-A1F6-5C1BE2A1A749}" dt="2021-04-21T13:20:05.763" v="63" actId="47"/>
        <pc:sldMkLst>
          <pc:docMk/>
          <pc:sldMk cId="1743861514" sldId="410"/>
        </pc:sldMkLst>
      </pc:sldChg>
      <pc:sldChg chg="del">
        <pc:chgData name="Erik Klepke" userId="680af37f-b324-4236-b60a-9f95bc45c692" providerId="ADAL" clId="{B9758738-1B65-40D6-A1F6-5C1BE2A1A749}" dt="2021-04-21T13:20:06.163" v="64" actId="47"/>
        <pc:sldMkLst>
          <pc:docMk/>
          <pc:sldMk cId="1282297794" sldId="411"/>
        </pc:sldMkLst>
      </pc:sldChg>
      <pc:sldChg chg="del">
        <pc:chgData name="Erik Klepke" userId="680af37f-b324-4236-b60a-9f95bc45c692" providerId="ADAL" clId="{B9758738-1B65-40D6-A1F6-5C1BE2A1A749}" dt="2021-04-21T13:20:06.632" v="65" actId="47"/>
        <pc:sldMkLst>
          <pc:docMk/>
          <pc:sldMk cId="555355058" sldId="412"/>
        </pc:sldMkLst>
      </pc:sldChg>
      <pc:sldChg chg="del">
        <pc:chgData name="Erik Klepke" userId="680af37f-b324-4236-b60a-9f95bc45c692" providerId="ADAL" clId="{B9758738-1B65-40D6-A1F6-5C1BE2A1A749}" dt="2021-04-21T13:20:07.049" v="66" actId="47"/>
        <pc:sldMkLst>
          <pc:docMk/>
          <pc:sldMk cId="704205217" sldId="413"/>
        </pc:sldMkLst>
      </pc:sldChg>
      <pc:sldChg chg="del">
        <pc:chgData name="Erik Klepke" userId="680af37f-b324-4236-b60a-9f95bc45c692" providerId="ADAL" clId="{B9758738-1B65-40D6-A1F6-5C1BE2A1A749}" dt="2021-04-21T13:20:04.359" v="60" actId="47"/>
        <pc:sldMkLst>
          <pc:docMk/>
          <pc:sldMk cId="1949963000" sldId="414"/>
        </pc:sldMkLst>
      </pc:sldChg>
      <pc:sldChg chg="del">
        <pc:chgData name="Erik Klepke" userId="680af37f-b324-4236-b60a-9f95bc45c692" providerId="ADAL" clId="{B9758738-1B65-40D6-A1F6-5C1BE2A1A749}" dt="2021-04-21T13:20:07.650" v="67" actId="47"/>
        <pc:sldMkLst>
          <pc:docMk/>
          <pc:sldMk cId="3645303275" sldId="416"/>
        </pc:sldMkLst>
      </pc:sldChg>
      <pc:sldChg chg="del">
        <pc:chgData name="Erik Klepke" userId="680af37f-b324-4236-b60a-9f95bc45c692" providerId="ADAL" clId="{B9758738-1B65-40D6-A1F6-5C1BE2A1A749}" dt="2021-04-21T13:20:08.083" v="68" actId="47"/>
        <pc:sldMkLst>
          <pc:docMk/>
          <pc:sldMk cId="3297089655" sldId="417"/>
        </pc:sldMkLst>
      </pc:sldChg>
      <pc:sldChg chg="del">
        <pc:chgData name="Erik Klepke" userId="680af37f-b324-4236-b60a-9f95bc45c692" providerId="ADAL" clId="{B9758738-1B65-40D6-A1F6-5C1BE2A1A749}" dt="2021-04-21T13:20:08.502" v="69" actId="47"/>
        <pc:sldMkLst>
          <pc:docMk/>
          <pc:sldMk cId="87009955" sldId="418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koptekst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Tijdelijke aanduiding voor datum 2"/>
          <p:cNvSpPr>
            <a:spLocks noGrp="1"/>
          </p:cNvSpPr>
          <p:nvPr>
            <p:ph type="dt" idx="1"/>
          </p:nvPr>
        </p:nvSpPr>
        <p:spPr>
          <a:xfrm>
            <a:off x="3849688" y="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C56D49D-CD39-4F9B-9162-9D0AA1615432}" type="datetimeFigureOut">
              <a:rPr lang="nl-NL" smtClean="0"/>
              <a:t>22-7-2026</a:t>
            </a:fld>
            <a:endParaRPr lang="nl-NL"/>
          </a:p>
        </p:txBody>
      </p:sp>
      <p:sp>
        <p:nvSpPr>
          <p:cNvPr id="4" name="Tijdelijke aanduiding voor dia-afbeelding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41425"/>
            <a:ext cx="44672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Tijdelijke aanduiding voor notities 4"/>
          <p:cNvSpPr>
            <a:spLocks noGrp="1"/>
          </p:cNvSpPr>
          <p:nvPr>
            <p:ph type="body" sz="quarter" idx="3"/>
          </p:nvPr>
        </p:nvSpPr>
        <p:spPr>
          <a:xfrm>
            <a:off x="679450" y="4776788"/>
            <a:ext cx="5438775" cy="390842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nl-NL"/>
              <a:t>Klikken om de tekststijl van het model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</a:p>
        </p:txBody>
      </p:sp>
      <p:sp>
        <p:nvSpPr>
          <p:cNvPr id="6" name="Tijdelijke aanduiding voor voettekst 5"/>
          <p:cNvSpPr>
            <a:spLocks noGrp="1"/>
          </p:cNvSpPr>
          <p:nvPr>
            <p:ph type="ftr" sz="quarter" idx="4"/>
          </p:nvPr>
        </p:nvSpPr>
        <p:spPr>
          <a:xfrm>
            <a:off x="0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Tijdelijke aanduiding voor dianummer 6"/>
          <p:cNvSpPr>
            <a:spLocks noGrp="1"/>
          </p:cNvSpPr>
          <p:nvPr>
            <p:ph type="sldNum" sz="quarter" idx="5"/>
          </p:nvPr>
        </p:nvSpPr>
        <p:spPr>
          <a:xfrm>
            <a:off x="3849688" y="9429750"/>
            <a:ext cx="2946400" cy="496888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BAF0F0-99E4-4351-B8F0-773DFB947052}" type="slidenum">
              <a:rPr lang="nl-NL" smtClean="0"/>
              <a:t>‹nr.›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60759012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eldia"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hoek 3"/>
          <p:cNvSpPr/>
          <p:nvPr/>
        </p:nvSpPr>
        <p:spPr>
          <a:xfrm flipH="1">
            <a:off x="2667000" y="0"/>
            <a:ext cx="6477000" cy="6858000"/>
          </a:xfrm>
          <a:prstGeom prst="rect">
            <a:avLst/>
          </a:prstGeom>
          <a:blipFill>
            <a:blip r:embed="rId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00000" r="50000"/>
                </a:path>
                <a:tileRect/>
              </a:gradFill>
            </a:fillOverlay>
            <a:innerShdw blurRad="63500" dist="44450" dir="10800000">
              <a:srgbClr val="000000">
                <a:alpha val="50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5" name="Rechte verbindingslijn 4"/>
          <p:cNvSpPr>
            <a:spLocks noChangeShapeType="1"/>
          </p:cNvSpPr>
          <p:nvPr/>
        </p:nvSpPr>
        <p:spPr bwMode="auto">
          <a:xfrm rot="16200000">
            <a:off x="-762000" y="3429000"/>
            <a:ext cx="6858000" cy="0"/>
          </a:xfrm>
          <a:prstGeom prst="line">
            <a:avLst/>
          </a:prstGeom>
          <a:noFill/>
          <a:ln w="11430" cap="flat" cmpd="sng" algn="ctr">
            <a:solidFill>
              <a:schemeClr val="bg1">
                <a:shade val="95000"/>
              </a:schemeClr>
            </a:solidFill>
            <a:prstDash val="solid"/>
            <a:miter lim="800000"/>
            <a:headEnd type="none" w="med" len="med"/>
            <a:tailEnd type="none" w="med" len="med"/>
          </a:ln>
          <a:effectLst/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latin typeface="+mn-lt"/>
              <a:cs typeface="+mn-cs"/>
            </a:endParaRPr>
          </a:p>
        </p:txBody>
      </p:sp>
      <p:sp>
        <p:nvSpPr>
          <p:cNvPr id="12" name="Titel 11"/>
          <p:cNvSpPr>
            <a:spLocks noGrp="1"/>
          </p:cNvSpPr>
          <p:nvPr>
            <p:ph type="ctrTitle"/>
          </p:nvPr>
        </p:nvSpPr>
        <p:spPr>
          <a:xfrm>
            <a:off x="3366868" y="533400"/>
            <a:ext cx="5105400" cy="2868168"/>
          </a:xfrm>
        </p:spPr>
        <p:txBody>
          <a:bodyPr>
            <a:noAutofit/>
          </a:bodyPr>
          <a:lstStyle>
            <a:lvl1pPr algn="r">
              <a:defRPr sz="4200" b="1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25" name="Ondertitel 24"/>
          <p:cNvSpPr>
            <a:spLocks noGrp="1"/>
          </p:cNvSpPr>
          <p:nvPr>
            <p:ph type="subTitle" idx="1"/>
          </p:nvPr>
        </p:nvSpPr>
        <p:spPr>
          <a:xfrm>
            <a:off x="3354442" y="3539864"/>
            <a:ext cx="5114778" cy="1101248"/>
          </a:xfrm>
        </p:spPr>
        <p:txBody>
          <a:bodyPr lIns="45720" tIns="0" rIns="45720" bIns="0"/>
          <a:lstStyle>
            <a:lvl1pPr marL="0" indent="0" algn="r">
              <a:buNone/>
              <a:defRPr sz="2200">
                <a:solidFill>
                  <a:srgbClr val="FFFFFF"/>
                </a:solidFill>
                <a:effectLst/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nl-NL"/>
              <a:t>Klik om de ondertitelstijl van het model te bewerken</a:t>
            </a:r>
            <a:endParaRPr lang="en-US"/>
          </a:p>
        </p:txBody>
      </p:sp>
      <p:sp>
        <p:nvSpPr>
          <p:cNvPr id="6" name="Tijdelijke aanduiding voor datum 30"/>
          <p:cNvSpPr>
            <a:spLocks noGrp="1"/>
          </p:cNvSpPr>
          <p:nvPr>
            <p:ph type="dt" sz="half" idx="10"/>
          </p:nvPr>
        </p:nvSpPr>
        <p:spPr>
          <a:xfrm>
            <a:off x="5870575" y="6557963"/>
            <a:ext cx="2003425" cy="227012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AF2FB190-1E82-4F22-BD44-C5CB6450ADA5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7" name="Tijdelijke aanduiding voor voettekst 17"/>
          <p:cNvSpPr>
            <a:spLocks noGrp="1"/>
          </p:cNvSpPr>
          <p:nvPr>
            <p:ph type="ftr" sz="quarter" idx="11"/>
          </p:nvPr>
        </p:nvSpPr>
        <p:spPr>
          <a:xfrm>
            <a:off x="2819400" y="6557963"/>
            <a:ext cx="2927350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8" name="Tijdelijke aanduiding voor dianummer 28"/>
          <p:cNvSpPr>
            <a:spLocks noGrp="1"/>
          </p:cNvSpPr>
          <p:nvPr>
            <p:ph type="sldNum" sz="quarter" idx="12"/>
          </p:nvPr>
        </p:nvSpPr>
        <p:spPr>
          <a:xfrm>
            <a:off x="7880350" y="6556375"/>
            <a:ext cx="588963" cy="228600"/>
          </a:xfrm>
        </p:spPr>
        <p:txBody>
          <a:bodyPr/>
          <a:lstStyle>
            <a:lvl1pPr>
              <a:defRPr lang="en-US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5B777D1-3DB8-424B-A32A-59437A737404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816848593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en obje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E96170C-84F9-44DD-9D4C-FA5AEAE17AAD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96ACE5-58EB-4DD0-81EB-171728CF33B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4851569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ekop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66800" y="2821837"/>
            <a:ext cx="6255488" cy="1362075"/>
          </a:xfrm>
        </p:spPr>
        <p:txBody>
          <a:bodyPr anchor="t"/>
          <a:lstStyle>
            <a:lvl1pPr algn="r">
              <a:buNone/>
              <a:defRPr sz="4200" b="1" cap="all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1066800" y="1905000"/>
            <a:ext cx="6255488" cy="743507"/>
          </a:xfrm>
        </p:spPr>
        <p:txBody>
          <a:bodyPr anchor="b"/>
          <a:lstStyle>
            <a:lvl1pPr marL="0" indent="0" algn="r">
              <a:buNone/>
              <a:defRPr sz="2000">
                <a:solidFill>
                  <a:schemeClr val="tx1"/>
                </a:solidFill>
                <a:effectLst/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724400" y="6556375"/>
            <a:ext cx="2001838" cy="227013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672F1B10-64F9-449E-B3B8-508EA2D4C37A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1735138" y="6556375"/>
            <a:ext cx="2895600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734175" y="6554788"/>
            <a:ext cx="587375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661BFD33-C10A-4A23-AE44-7DEC7DC0E72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59113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nhoud van twe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inhoud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2"/>
          </p:nvPr>
        </p:nvSpPr>
        <p:spPr>
          <a:xfrm>
            <a:off x="4178808" y="1600200"/>
            <a:ext cx="352044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0F256A-B1A5-47A4-BF5D-903927A744B4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D77A62E-0532-4CA1-812E-CE54C87E645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582353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elij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1"/>
          </p:nvPr>
        </p:nvSpPr>
        <p:spPr>
          <a:xfrm>
            <a:off x="457200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3"/>
          </p:nvPr>
        </p:nvSpPr>
        <p:spPr>
          <a:xfrm>
            <a:off x="4178808" y="5867400"/>
            <a:ext cx="3520440" cy="457200"/>
          </a:xfrm>
          <a:noFill/>
          <a:ln w="12700" cap="flat" cmpd="sng" algn="ctr">
            <a:solidFill>
              <a:schemeClr val="tx2"/>
            </a:solidFill>
            <a:prstDash val="solid"/>
          </a:ln>
          <a:effectLst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 anchor="ctr"/>
          <a:lstStyle>
            <a:lvl1pPr marL="0" indent="0" algn="ctr">
              <a:buNone/>
              <a:defRPr sz="1800" b="1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5" name="Tijdelijke aanduiding voor inhoud 4"/>
          <p:cNvSpPr>
            <a:spLocks noGrp="1"/>
          </p:cNvSpPr>
          <p:nvPr>
            <p:ph sz="quarter" idx="2"/>
          </p:nvPr>
        </p:nvSpPr>
        <p:spPr>
          <a:xfrm>
            <a:off x="457200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6" name="Tijdelijke aanduiding voor inhoud 5"/>
          <p:cNvSpPr>
            <a:spLocks noGrp="1"/>
          </p:cNvSpPr>
          <p:nvPr>
            <p:ph sz="quarter" idx="4"/>
          </p:nvPr>
        </p:nvSpPr>
        <p:spPr>
          <a:xfrm>
            <a:off x="4178808" y="1711840"/>
            <a:ext cx="3520440" cy="41148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7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31E43ED-43C8-44BD-9DE9-7330B7A897FF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8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36C5757-8D10-4828-8633-E0F97FE0C2B6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21245215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Alleen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040"/>
            <a:ext cx="7242048" cy="1143000"/>
          </a:xfrm>
        </p:spPr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E1AC1C-5075-4467-9782-E8016DD898A7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5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E1CC620-2A51-4672-B68E-CDDAC82B07B1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92932657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7F39BEA-CF7D-4A74-A4FF-BED0E2C6BF9D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3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4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658DFA-2F92-453C-A8EB-39911EFF139A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398683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oud met bij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5897880" cy="1173480"/>
          </a:xfrm>
        </p:spPr>
        <p:txBody>
          <a:bodyPr wrap="square"/>
          <a:lstStyle>
            <a:lvl1pPr algn="l">
              <a:buNone/>
              <a:defRPr lang="en-US" sz="2400" baseline="0" smtClean="0"/>
            </a:lvl1pPr>
            <a:extLst/>
          </a:lstStyle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tekst 2"/>
          <p:cNvSpPr>
            <a:spLocks noGrp="1"/>
          </p:cNvSpPr>
          <p:nvPr>
            <p:ph type="body" idx="2"/>
          </p:nvPr>
        </p:nvSpPr>
        <p:spPr>
          <a:xfrm>
            <a:off x="457200" y="1497416"/>
            <a:ext cx="5897880" cy="602512"/>
          </a:xfrm>
        </p:spPr>
        <p:txBody>
          <a:bodyPr rot="0" spcFirstLastPara="0" vertOverflow="overflow" horzOverflow="overflow" lIns="45720" tIns="0" rIns="0" bIns="0" spcCol="0" rtlCol="0" fromWordArt="0" forceAA="0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4" name="Tijdelijke aanduiding voor inhoud 3"/>
          <p:cNvSpPr>
            <a:spLocks noGrp="1"/>
          </p:cNvSpPr>
          <p:nvPr>
            <p:ph sz="half" idx="1"/>
          </p:nvPr>
        </p:nvSpPr>
        <p:spPr>
          <a:xfrm>
            <a:off x="457200" y="2133600"/>
            <a:ext cx="7239000" cy="4371752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5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49C7F3-6B72-4F96-826D-465C11FEAA2D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6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7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F4950BC-A32B-4465-B941-F214AFD44CAE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3990200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Afbeelding met bijschrift"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hoek 4"/>
          <p:cNvSpPr/>
          <p:nvPr/>
        </p:nvSpPr>
        <p:spPr>
          <a:xfrm rot="21240000">
            <a:off x="598488" y="1004888"/>
            <a:ext cx="4319587" cy="4311650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5000" dist="12700" dir="5400000" algn="t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6" name="Rechthoek 5"/>
          <p:cNvSpPr/>
          <p:nvPr/>
        </p:nvSpPr>
        <p:spPr>
          <a:xfrm rot="21420000">
            <a:off x="596900" y="998538"/>
            <a:ext cx="4319588" cy="4313237"/>
          </a:xfrm>
          <a:prstGeom prst="rect">
            <a:avLst/>
          </a:prstGeom>
          <a:solidFill>
            <a:srgbClr val="FAFAFA"/>
          </a:solidFill>
          <a:ln w="1270" cap="rnd" cmpd="sng" algn="ctr">
            <a:solidFill>
              <a:srgbClr val="EAEAEA"/>
            </a:solidFill>
            <a:prstDash val="solid"/>
          </a:ln>
          <a:effectLst>
            <a:outerShdw blurRad="28000" dist="12700" dir="5400000" algn="tl" rotWithShape="0">
              <a:srgbClr val="000000">
                <a:alpha val="4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89098" y="1143000"/>
            <a:ext cx="3429000" cy="2057400"/>
          </a:xfrm>
        </p:spPr>
        <p:txBody>
          <a:bodyPr/>
          <a:lstStyle>
            <a:lvl1pPr algn="l">
              <a:buNone/>
              <a:defRPr sz="3000" b="1" baseline="0">
                <a:ln w="500">
                  <a:solidFill>
                    <a:schemeClr val="tx2">
                      <a:shade val="10000"/>
                      <a:satMod val="135000"/>
                    </a:schemeClr>
                  </a:solidFill>
                </a:ln>
                <a:gradFill>
                  <a:gsLst>
                    <a:gs pos="0">
                      <a:schemeClr val="accent4">
                        <a:tint val="13000"/>
                      </a:schemeClr>
                    </a:gs>
                    <a:gs pos="10000">
                      <a:schemeClr val="accent4">
                        <a:tint val="20000"/>
                      </a:schemeClr>
                    </a:gs>
                    <a:gs pos="49000">
                      <a:schemeClr val="accent4">
                        <a:tint val="70000"/>
                      </a:schemeClr>
                    </a:gs>
                    <a:gs pos="50000">
                      <a:schemeClr val="accent4">
                        <a:tint val="97000"/>
                      </a:schemeClr>
                    </a:gs>
                    <a:gs pos="100000">
                      <a:schemeClr val="accent4">
                        <a:tint val="20000"/>
                      </a:schemeClr>
                    </a:gs>
                  </a:gsLst>
                  <a:lin ang="5400000" scaled="1"/>
                </a:gradFill>
                <a:effectLst/>
              </a:defRPr>
            </a:lvl1pPr>
            <a:extLst/>
          </a:lstStyle>
          <a:p>
            <a:r>
              <a:rPr lang="nl-NL"/>
              <a:t>Klik om de stijl te bewerken</a:t>
            </a:r>
            <a:endParaRPr lang="en-US" dirty="0"/>
          </a:p>
        </p:txBody>
      </p:sp>
      <p:sp>
        <p:nvSpPr>
          <p:cNvPr id="4" name="Tijdelijke aanduiding voor tekst 3"/>
          <p:cNvSpPr>
            <a:spLocks noGrp="1"/>
          </p:cNvSpPr>
          <p:nvPr>
            <p:ph type="body" sz="half" idx="2"/>
          </p:nvPr>
        </p:nvSpPr>
        <p:spPr>
          <a:xfrm>
            <a:off x="5389098" y="3283634"/>
            <a:ext cx="3429000" cy="1920240"/>
          </a:xfrm>
        </p:spPr>
        <p:txBody>
          <a:bodyPr rot="0" spcFirstLastPara="0" vertOverflow="overflow" horzOverflow="overflow" lIns="82296" tIns="0" rIns="0" bIns="0" spcCol="0" rtlCol="0" fromWordArt="0" forceAA="0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400" baseline="0">
                <a:solidFill>
                  <a:schemeClr val="tx1"/>
                </a:solidFill>
              </a:defRPr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nl-NL"/>
              <a:t>Klik om de modelstijlen te bewerken</a:t>
            </a:r>
          </a:p>
        </p:txBody>
      </p:sp>
      <p:sp>
        <p:nvSpPr>
          <p:cNvPr id="10" name="Tijdelijke aanduiding voor afbeelding 9"/>
          <p:cNvSpPr>
            <a:spLocks noGrp="1"/>
          </p:cNvSpPr>
          <p:nvPr>
            <p:ph type="pic" idx="1"/>
          </p:nvPr>
        </p:nvSpPr>
        <p:spPr>
          <a:xfrm>
            <a:off x="663682" y="1041002"/>
            <a:ext cx="4206240" cy="4206240"/>
          </a:xfrm>
          <a:solidFill>
            <a:schemeClr val="bg2">
              <a:shade val="50000"/>
            </a:schemeClr>
          </a:solidFill>
          <a:ln w="107950">
            <a:solidFill>
              <a:srgbClr val="FFFFFF"/>
            </a:solidFill>
            <a:miter lim="800000"/>
          </a:ln>
          <a:effectLst>
            <a:outerShdw blurRad="44450" dist="3810" dir="5400000" algn="tl" rotWithShape="0">
              <a:srgbClr val="000000">
                <a:alpha val="60000"/>
              </a:srgbClr>
            </a:outerShdw>
          </a:effectLst>
          <a:scene3d>
            <a:camera prst="orthographicFront"/>
            <a:lightRig rig="threePt" dir="t"/>
          </a:scene3d>
          <a:sp3d contourW="3810">
            <a:contourClr>
              <a:srgbClr val="969696"/>
            </a:contourClr>
          </a:sp3d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nl-NL" noProof="0"/>
              <a:t>Klik op het pictogram als u een afbeelding wilt toevoegen</a:t>
            </a:r>
            <a:endParaRPr lang="en-US" noProof="0" dirty="0"/>
          </a:p>
        </p:txBody>
      </p:sp>
      <p:sp>
        <p:nvSpPr>
          <p:cNvPr id="7" name="Tijdelijke aanduiding voor datum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D9AC0443-7042-4B6A-AE18-B8839BB080D7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8" name="Tijdelijke aanduiding voor voettekst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9" name="Tijdelijke aanduiding voor dianumm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28F9C53-FAB9-4088-8D55-3B511585E8D3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78689354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en verticale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2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E8D673-EC8D-4646-95D4-5B3D26983765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1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E4A1EB4-AED1-49DF-BA6A-EC65E085385B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95734922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e titel en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e titel 1"/>
          <p:cNvSpPr>
            <a:spLocks noGrp="1"/>
          </p:cNvSpPr>
          <p:nvPr>
            <p:ph type="title" orient="vert"/>
          </p:nvPr>
        </p:nvSpPr>
        <p:spPr>
          <a:xfrm>
            <a:off x="6553200" y="274955"/>
            <a:ext cx="1524000" cy="5851525"/>
          </a:xfrm>
        </p:spPr>
        <p:txBody>
          <a:bodyPr vert="eaVert" anchor="t"/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3" name="Tijdelijke aanduiding voor verticale tekst 2"/>
          <p:cNvSpPr>
            <a:spLocks noGrp="1"/>
          </p:cNvSpPr>
          <p:nvPr>
            <p:ph type="body" orient="vert" idx="1"/>
          </p:nvPr>
        </p:nvSpPr>
        <p:spPr>
          <a:xfrm>
            <a:off x="457200" y="274642"/>
            <a:ext cx="6019800" cy="5851525"/>
          </a:xfrm>
        </p:spPr>
        <p:txBody>
          <a:bodyPr vert="eaVert"/>
          <a:lstStyle/>
          <a:p>
            <a:pPr lvl="0"/>
            <a:r>
              <a:rPr lang="nl-NL"/>
              <a:t>Klik om de modelstijlen te bewerken</a:t>
            </a:r>
          </a:p>
          <a:p>
            <a:pPr lvl="1"/>
            <a:r>
              <a:rPr lang="nl-NL"/>
              <a:t>Tweede niveau</a:t>
            </a:r>
          </a:p>
          <a:p>
            <a:pPr lvl="2"/>
            <a:r>
              <a:rPr lang="nl-NL"/>
              <a:t>Derde niveau</a:t>
            </a:r>
          </a:p>
          <a:p>
            <a:pPr lvl="3"/>
            <a:r>
              <a:rPr lang="nl-NL"/>
              <a:t>Vierde niveau</a:t>
            </a:r>
          </a:p>
          <a:p>
            <a:pPr lvl="4"/>
            <a:r>
              <a:rPr lang="nl-NL"/>
              <a:t>Vijfde niveau</a:t>
            </a:r>
            <a:endParaRPr lang="en-US"/>
          </a:p>
        </p:txBody>
      </p:sp>
      <p:sp>
        <p:nvSpPr>
          <p:cNvPr id="4" name="Tijdelijke aanduiding voor datum 3"/>
          <p:cNvSpPr>
            <a:spLocks noGrp="1"/>
          </p:cNvSpPr>
          <p:nvPr>
            <p:ph type="dt" sz="half" idx="10"/>
          </p:nvPr>
        </p:nvSpPr>
        <p:spPr>
          <a:xfrm>
            <a:off x="4243388" y="6557963"/>
            <a:ext cx="2001837" cy="227012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9F8F251-779A-428C-851A-B678E2FD896D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5" name="Tijdelijke aanduiding voor voettekst 4"/>
          <p:cNvSpPr>
            <a:spLocks noGrp="1"/>
          </p:cNvSpPr>
          <p:nvPr>
            <p:ph type="ftr" sz="quarter" idx="11"/>
          </p:nvPr>
        </p:nvSpPr>
        <p:spPr>
          <a:xfrm>
            <a:off x="457200" y="6556375"/>
            <a:ext cx="3657600" cy="228600"/>
          </a:xfrm>
        </p:spPr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6" name="Tijdelijke aanduiding voor dianummer 5"/>
          <p:cNvSpPr>
            <a:spLocks noGrp="1"/>
          </p:cNvSpPr>
          <p:nvPr>
            <p:ph type="sldNum" sz="quarter" idx="12"/>
          </p:nvPr>
        </p:nvSpPr>
        <p:spPr>
          <a:xfrm>
            <a:off x="6254750" y="6553200"/>
            <a:ext cx="587375" cy="2286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extLst/>
          </a:lstStyle>
          <a:p>
            <a:pPr>
              <a:defRPr/>
            </a:pPr>
            <a:fld id="{F453B33A-12F3-4CD9-9DC9-3ECAC4B05D45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324276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hoek 8"/>
          <p:cNvSpPr/>
          <p:nvPr/>
        </p:nvSpPr>
        <p:spPr>
          <a:xfrm flipH="1">
            <a:off x="8153400" y="0"/>
            <a:ext cx="990600" cy="6858000"/>
          </a:xfrm>
          <a:prstGeom prst="rect">
            <a:avLst/>
          </a:prstGeom>
          <a:blipFill>
            <a:blip r:embed="rId13">
              <a:alphaModFix amt="43000"/>
            </a:blip>
            <a:tile tx="0" ty="0" sx="50000" sy="50000" flip="none" algn="tl"/>
          </a:blipFill>
          <a:ln w="0" cap="flat" cmpd="sng" algn="ctr">
            <a:noFill/>
            <a:prstDash val="solid"/>
          </a:ln>
          <a:effectLst>
            <a:fillOverlay blend="mult">
              <a:gradFill rotWithShape="1">
                <a:gsLst>
                  <a:gs pos="0">
                    <a:schemeClr val="tx2">
                      <a:tint val="62000"/>
                      <a:satMod val="420000"/>
                    </a:schemeClr>
                  </a:gs>
                  <a:gs pos="100000">
                    <a:schemeClr val="tx2">
                      <a:shade val="20000"/>
                      <a:satMod val="170000"/>
                    </a:schemeClr>
                  </a:gs>
                </a:gsLst>
                <a:path path="circle">
                  <a:fillToRect l="50000" t="110000" r="50000" b="-10000"/>
                </a:path>
                <a:tileRect/>
              </a:gradFill>
            </a:fillOverlay>
            <a:innerShdw blurRad="63500" dist="44450" dir="10800000">
              <a:srgbClr val="000000">
                <a:alpha val="45000"/>
              </a:srgbClr>
            </a:innerShdw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/>
          </a:p>
        </p:txBody>
      </p:sp>
      <p:sp>
        <p:nvSpPr>
          <p:cNvPr id="3" name="Tijdelijke aanduiding voor titel 2"/>
          <p:cNvSpPr>
            <a:spLocks noGrp="1"/>
          </p:cNvSpPr>
          <p:nvPr>
            <p:ph type="title"/>
          </p:nvPr>
        </p:nvSpPr>
        <p:spPr>
          <a:xfrm>
            <a:off x="457200" y="320675"/>
            <a:ext cx="7239000" cy="1143000"/>
          </a:xfrm>
          <a:prstGeom prst="rect">
            <a:avLst/>
          </a:prstGeom>
        </p:spPr>
        <p:txBody>
          <a:bodyPr vert="horz" lIns="45720" tIns="0" rIns="45720" bIns="0" anchor="b" anchorCtr="0">
            <a:normAutofit/>
          </a:bodyPr>
          <a:lstStyle/>
          <a:p>
            <a:r>
              <a:rPr lang="nl-NL"/>
              <a:t>Klik om de stijl te bewerken</a:t>
            </a:r>
            <a:endParaRPr lang="en-US"/>
          </a:p>
        </p:txBody>
      </p:sp>
      <p:sp>
        <p:nvSpPr>
          <p:cNvPr id="1030" name="Tijdelijke aanduiding voor tekst 30"/>
          <p:cNvSpPr>
            <a:spLocks noGrp="1"/>
          </p:cNvSpPr>
          <p:nvPr>
            <p:ph type="body" idx="1"/>
          </p:nvPr>
        </p:nvSpPr>
        <p:spPr bwMode="auto">
          <a:xfrm>
            <a:off x="457200" y="1609725"/>
            <a:ext cx="7239000" cy="48466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nl-NL" altLang="en-US"/>
              <a:t>Klik om de modelstijlen te bewerken</a:t>
            </a:r>
          </a:p>
          <a:p>
            <a:pPr lvl="1"/>
            <a:r>
              <a:rPr lang="nl-NL" altLang="en-US"/>
              <a:t>Tweede niveau</a:t>
            </a:r>
          </a:p>
          <a:p>
            <a:pPr lvl="2"/>
            <a:r>
              <a:rPr lang="nl-NL" altLang="en-US"/>
              <a:t>Derde niveau</a:t>
            </a:r>
          </a:p>
          <a:p>
            <a:pPr lvl="3"/>
            <a:r>
              <a:rPr lang="nl-NL" altLang="en-US"/>
              <a:t>Vierde niveau</a:t>
            </a:r>
          </a:p>
          <a:p>
            <a:pPr lvl="4"/>
            <a:r>
              <a:rPr lang="nl-NL" altLang="en-US"/>
              <a:t>Vijfde niveau</a:t>
            </a:r>
            <a:endParaRPr lang="en-US" altLang="en-US"/>
          </a:p>
        </p:txBody>
      </p:sp>
      <p:sp>
        <p:nvSpPr>
          <p:cNvPr id="27" name="Tijdelijke aanduiding voor datum 26"/>
          <p:cNvSpPr>
            <a:spLocks noGrp="1"/>
          </p:cNvSpPr>
          <p:nvPr>
            <p:ph type="dt" sz="half" idx="2"/>
          </p:nvPr>
        </p:nvSpPr>
        <p:spPr>
          <a:xfrm>
            <a:off x="4246563" y="6557963"/>
            <a:ext cx="2001837" cy="227012"/>
          </a:xfrm>
          <a:prstGeom prst="rect">
            <a:avLst/>
          </a:prstGeom>
        </p:spPr>
        <p:txBody>
          <a:bodyPr vert="horz" tIns="0" bIns="0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14DA6DF1-7E2A-409A-B3E2-01F03822D856}" type="datetime1">
              <a:rPr lang="nl-NL" smtClean="0"/>
              <a:t>22-7-2026</a:t>
            </a:fld>
            <a:endParaRPr lang="nl-NL" dirty="0"/>
          </a:p>
        </p:txBody>
      </p:sp>
      <p:sp>
        <p:nvSpPr>
          <p:cNvPr id="4" name="Tijdelijke aanduiding voor voettekst 3"/>
          <p:cNvSpPr>
            <a:spLocks noGrp="1"/>
          </p:cNvSpPr>
          <p:nvPr>
            <p:ph type="ftr" sz="quarter" idx="3"/>
          </p:nvPr>
        </p:nvSpPr>
        <p:spPr>
          <a:xfrm>
            <a:off x="457200" y="6557963"/>
            <a:ext cx="3657600" cy="228600"/>
          </a:xfrm>
          <a:prstGeom prst="rect">
            <a:avLst/>
          </a:prstGeom>
        </p:spPr>
        <p:txBody>
          <a:bodyPr vert="horz" t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r>
              <a:rPr lang="nl-NL"/>
              <a:t>www.wiskunde-vmbo.nl</a:t>
            </a:r>
          </a:p>
        </p:txBody>
      </p:sp>
      <p:sp>
        <p:nvSpPr>
          <p:cNvPr id="16" name="Tijdelijke aanduiding voor dianummer 15"/>
          <p:cNvSpPr>
            <a:spLocks noGrp="1"/>
          </p:cNvSpPr>
          <p:nvPr>
            <p:ph type="sldNum" sz="quarter" idx="4"/>
          </p:nvPr>
        </p:nvSpPr>
        <p:spPr>
          <a:xfrm>
            <a:off x="6251575" y="6556375"/>
            <a:ext cx="588963" cy="228600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100">
                <a:solidFill>
                  <a:schemeClr val="tx2"/>
                </a:solidFill>
                <a:latin typeface="+mn-lt"/>
                <a:cs typeface="+mn-cs"/>
              </a:defRPr>
            </a:lvl1pPr>
            <a:extLst/>
          </a:lstStyle>
          <a:p>
            <a:pPr>
              <a:defRPr/>
            </a:pPr>
            <a:fld id="{D8D073EB-EFD1-47FF-A5D5-7FFA79B53E0F}" type="slidenum">
              <a:rPr lang="nl-NL"/>
              <a:pPr>
                <a:defRPr/>
              </a:pPr>
              <a:t>‹nr.›</a:t>
            </a:fld>
            <a:endParaRPr lang="nl-NL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358" r:id="rId1"/>
    <p:sldLayoutId id="2147484351" r:id="rId2"/>
    <p:sldLayoutId id="2147484359" r:id="rId3"/>
    <p:sldLayoutId id="2147484352" r:id="rId4"/>
    <p:sldLayoutId id="2147484353" r:id="rId5"/>
    <p:sldLayoutId id="2147484354" r:id="rId6"/>
    <p:sldLayoutId id="2147484355" r:id="rId7"/>
    <p:sldLayoutId id="2147484356" r:id="rId8"/>
    <p:sldLayoutId id="2147484360" r:id="rId9"/>
    <p:sldLayoutId id="2147484357" r:id="rId10"/>
    <p:sldLayoutId id="2147484361" r:id="rId11"/>
  </p:sldLayoutIdLst>
  <p:hf sldNum="0" hdr="0" dt="0"/>
  <p:txStyles>
    <p:titleStyle>
      <a:lvl1pPr algn="l" rtl="0" eaLnBrk="0" fontAlgn="base" hangingPunct="0">
        <a:spcBef>
          <a:spcPct val="0"/>
        </a:spcBef>
        <a:spcAft>
          <a:spcPct val="0"/>
        </a:spcAft>
        <a:defRPr sz="3800" b="1" kern="1200" cap="all">
          <a:ln w="500">
            <a:solidFill>
              <a:schemeClr val="tx2">
                <a:shade val="20000"/>
                <a:satMod val="120000"/>
              </a:schemeClr>
            </a:solidFill>
          </a:ln>
          <a:gradFill>
            <a:gsLst>
              <a:gs pos="0">
                <a:schemeClr val="accent4">
                  <a:tint val="13000"/>
                </a:schemeClr>
              </a:gs>
              <a:gs pos="10000">
                <a:schemeClr val="accent4">
                  <a:tint val="20000"/>
                </a:schemeClr>
              </a:gs>
              <a:gs pos="49000">
                <a:schemeClr val="accent4">
                  <a:tint val="70000"/>
                </a:schemeClr>
              </a:gs>
              <a:gs pos="50000">
                <a:schemeClr val="accent4">
                  <a:tint val="97000"/>
                </a:schemeClr>
              </a:gs>
              <a:gs pos="100000">
                <a:schemeClr val="accent4">
                  <a:tint val="20000"/>
                </a:schemeClr>
              </a:gs>
            </a:gsLst>
            <a:lin ang="5400000" scaled="1"/>
          </a:gra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sz="3800" b="1">
          <a:solidFill>
            <a:schemeClr val="tx1"/>
          </a:solidFill>
          <a:latin typeface="Trebuchet MS" pitchFamily="34" charset="0"/>
        </a:defRPr>
      </a:lvl9pPr>
      <a:extLst/>
    </p:titleStyle>
    <p:bodyStyle>
      <a:lvl1pPr marL="273050" indent="-273050" algn="l" rtl="0" eaLnBrk="0" fontAlgn="base" hangingPunct="0">
        <a:spcBef>
          <a:spcPts val="600"/>
        </a:spcBef>
        <a:spcAft>
          <a:spcPct val="0"/>
        </a:spcAft>
        <a:buClr>
          <a:schemeClr val="tx2"/>
        </a:buClr>
        <a:buSzPct val="73000"/>
        <a:buFont typeface="Wingdings 2" pitchFamily="18" charset="2"/>
        <a:buChar char=""/>
        <a:defRPr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520700" indent="-228600" algn="l" rtl="0" eaLnBrk="0" fontAlgn="base" hangingPunct="0">
        <a:spcBef>
          <a:spcPts val="5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"/>
        <a:defRPr sz="2300" kern="1200">
          <a:solidFill>
            <a:srgbClr val="6C6C6C"/>
          </a:solidFill>
          <a:latin typeface="+mn-lt"/>
          <a:ea typeface="+mn-ea"/>
          <a:cs typeface="+mn-cs"/>
        </a:defRPr>
      </a:lvl2pPr>
      <a:lvl3pPr marL="7588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60000"/>
        <a:buFont typeface="Wingdings" pitchFamily="2" charset="2"/>
        <a:buChar char="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004888" indent="-228600" algn="l" rtl="0" eaLnBrk="0" fontAlgn="base" hangingPunct="0">
        <a:spcBef>
          <a:spcPct val="20000"/>
        </a:spcBef>
        <a:spcAft>
          <a:spcPct val="0"/>
        </a:spcAft>
        <a:buClr>
          <a:srgbClr val="F9B639"/>
        </a:buClr>
        <a:buSzPct val="80000"/>
        <a:buFont typeface="Wingdings 2" pitchFamily="18" charset="2"/>
        <a:buChar char=""/>
        <a:defRPr sz="2000" kern="1200">
          <a:solidFill>
            <a:srgbClr val="6C6C6C"/>
          </a:solidFill>
          <a:latin typeface="+mn-lt"/>
          <a:ea typeface="+mn-ea"/>
          <a:cs typeface="+mn-cs"/>
        </a:defRPr>
      </a:lvl4pPr>
      <a:lvl5pPr marL="1279525" indent="-228600" algn="l" rtl="0" eaLnBrk="0" fontAlgn="base" hangingPunct="0">
        <a:spcBef>
          <a:spcPts val="400"/>
        </a:spcBef>
        <a:spcAft>
          <a:spcPct val="0"/>
        </a:spcAft>
        <a:buClr>
          <a:srgbClr val="F9B639"/>
        </a:buClr>
        <a:buSzPct val="70000"/>
        <a:buFont typeface="Wingdings" pitchFamily="2" charset="2"/>
        <a:buChar char="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472184" indent="-182880" algn="l" rtl="0" eaLnBrk="1" latinLnBrk="0" hangingPunct="1">
        <a:spcBef>
          <a:spcPts val="400"/>
        </a:spcBef>
        <a:buClr>
          <a:schemeClr val="accent4"/>
        </a:buClr>
        <a:buSzPct val="80000"/>
        <a:buFont typeface="Wingdings 2"/>
        <a:buChar char=""/>
        <a:defRPr kumimoji="0" sz="1800" kern="120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6pPr>
      <a:lvl7pPr marL="1673352" indent="-182880" algn="l" rtl="0" eaLnBrk="1" latinLnBrk="0" hangingPunct="1">
        <a:spcBef>
          <a:spcPct val="20000"/>
        </a:spcBef>
        <a:buClr>
          <a:schemeClr val="accent4"/>
        </a:buClr>
        <a:buSzPct val="80000"/>
        <a:buFont typeface="Wingdings 2"/>
        <a:buChar char="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1847088" indent="-182880" algn="l" rtl="0" eaLnBrk="1" latinLnBrk="0" hangingPunct="1">
        <a:spcBef>
          <a:spcPts val="300"/>
        </a:spcBef>
        <a:buClr>
          <a:schemeClr val="accent4"/>
        </a:buClr>
        <a:buSzPct val="100000"/>
        <a:buChar char="•"/>
        <a:defRPr kumimoji="0" sz="1600" kern="1200" baseline="0">
          <a:solidFill>
            <a:schemeClr val="tx1">
              <a:tint val="85000"/>
            </a:schemeClr>
          </a:solidFill>
          <a:latin typeface="+mn-lt"/>
          <a:ea typeface="+mn-ea"/>
          <a:cs typeface="+mn-cs"/>
        </a:defRPr>
      </a:lvl8pPr>
      <a:lvl9pPr marL="2057400" indent="-182880" algn="l" rtl="0" eaLnBrk="1" latinLnBrk="0" hangingPunct="1">
        <a:spcBef>
          <a:spcPct val="20000"/>
        </a:spcBef>
        <a:buClr>
          <a:schemeClr val="accent4"/>
        </a:buClr>
        <a:buSzPct val="100000"/>
        <a:buFont typeface="Wingdings"/>
        <a:buChar char="§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nl-NL" dirty="0"/>
              <a:t>Wiskunde </a:t>
            </a:r>
          </a:p>
        </p:txBody>
      </p:sp>
      <p:sp>
        <p:nvSpPr>
          <p:cNvPr id="6147" name="Ondertitel 2"/>
          <p:cNvSpPr>
            <a:spLocks noGrp="1"/>
          </p:cNvSpPr>
          <p:nvPr>
            <p:ph type="subTitle" idx="1"/>
          </p:nvPr>
        </p:nvSpPr>
        <p:spPr>
          <a:xfrm>
            <a:off x="3354388" y="3540125"/>
            <a:ext cx="5114925" cy="1101725"/>
          </a:xfrm>
        </p:spPr>
        <p:txBody>
          <a:bodyPr/>
          <a:lstStyle/>
          <a:p>
            <a:pPr eaLnBrk="1" hangingPunct="1"/>
            <a:r>
              <a:rPr lang="nl-NL" altLang="en-US" dirty="0"/>
              <a:t>Balansmethode</a:t>
            </a:r>
          </a:p>
        </p:txBody>
      </p:sp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0EF02E4-069A-4A44-9015-30AF59E991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Wiskunde leer je door:</a:t>
            </a:r>
          </a:p>
        </p:txBody>
      </p:sp>
      <p:pic>
        <p:nvPicPr>
          <p:cNvPr id="16387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69925" y="1538288"/>
            <a:ext cx="4824413" cy="4824412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17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8625" y="4541838"/>
            <a:ext cx="1905000" cy="18192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4861B82D-283C-3BE3-FFD0-0632E8A86D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3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Oplossen met de Balansmethode 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sz="2800" dirty="0"/>
              <a:t>Bijvoorbeeld  de vergelijking:</a:t>
            </a:r>
          </a:p>
          <a:p>
            <a:pPr lvl="1">
              <a:defRPr/>
            </a:pPr>
            <a:r>
              <a:rPr lang="nl-NL" sz="2500" dirty="0"/>
              <a:t>4a + 1  = 13</a:t>
            </a:r>
          </a:p>
          <a:p>
            <a:pPr marL="0" indent="0">
              <a:buNone/>
              <a:defRPr/>
            </a:pPr>
            <a:endParaRPr lang="nl-NL" sz="2800" dirty="0"/>
          </a:p>
          <a:p>
            <a:pPr>
              <a:defRPr/>
            </a:pPr>
            <a:r>
              <a:rPr lang="nl-NL" sz="2800" dirty="0"/>
              <a:t>Doel: een vergelijking </a:t>
            </a:r>
            <a:r>
              <a:rPr lang="nl-NL" sz="2800" i="1" dirty="0"/>
              <a:t>oplossen</a:t>
            </a:r>
            <a:r>
              <a:rPr lang="nl-NL" sz="2800" dirty="0"/>
              <a:t>. Dus uitrekenen wat de juiste waarde van “a” is.</a:t>
            </a:r>
          </a:p>
          <a:p>
            <a:pPr marL="0" indent="0">
              <a:buFont typeface="Wingdings 2" pitchFamily="18" charset="2"/>
              <a:buNone/>
              <a:defRPr/>
            </a:pPr>
            <a:endParaRPr lang="nl-NL" dirty="0"/>
          </a:p>
          <a:p>
            <a:pPr>
              <a:defRPr/>
            </a:pPr>
            <a:r>
              <a:rPr lang="nl-NL" dirty="0"/>
              <a:t>In dit simpele geval:</a:t>
            </a:r>
          </a:p>
          <a:p>
            <a:pPr lvl="1">
              <a:defRPr/>
            </a:pPr>
            <a:r>
              <a:rPr lang="nl-NL" dirty="0"/>
              <a:t>a = 3</a:t>
            </a:r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  <a:p>
            <a:pPr>
              <a:defRPr/>
            </a:pPr>
            <a:endParaRPr lang="nl-NL" dirty="0"/>
          </a:p>
        </p:txBody>
      </p:sp>
      <p:pic>
        <p:nvPicPr>
          <p:cNvPr id="18436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40152" y="320675"/>
            <a:ext cx="2129048" cy="19442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59B69BE-31F3-9DAA-201B-09547928F2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234364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>
              <a:defRPr/>
            </a:pPr>
            <a:r>
              <a:rPr lang="nl-NL" dirty="0"/>
              <a:t>Termen: Links en rechts</a:t>
            </a:r>
          </a:p>
        </p:txBody>
      </p:sp>
      <p:sp>
        <p:nvSpPr>
          <p:cNvPr id="21507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nl-NL" dirty="0"/>
              <a:t> </a:t>
            </a:r>
            <a:r>
              <a:rPr lang="nl-NL" dirty="0" err="1"/>
              <a:t>Bijv</a:t>
            </a:r>
            <a:r>
              <a:rPr lang="nl-NL" dirty="0"/>
              <a:t>: 4a + 1  = 13</a:t>
            </a:r>
          </a:p>
          <a:p>
            <a:pPr>
              <a:defRPr/>
            </a:pPr>
            <a:r>
              <a:rPr lang="nl-NL" sz="2800" i="1" dirty="0"/>
              <a:t>        </a:t>
            </a:r>
            <a:r>
              <a:rPr lang="nl-NL" sz="2800" b="1" dirty="0">
                <a:solidFill>
                  <a:srgbClr val="FF0000"/>
                </a:solidFill>
              </a:rPr>
              <a:t>links</a:t>
            </a:r>
            <a:r>
              <a:rPr lang="nl-NL" dirty="0"/>
              <a:t>    = </a:t>
            </a:r>
            <a:r>
              <a:rPr lang="nl-NL" sz="2800" b="1" dirty="0">
                <a:solidFill>
                  <a:srgbClr val="FF0000"/>
                </a:solidFill>
              </a:rPr>
              <a:t>rechts</a:t>
            </a:r>
          </a:p>
          <a:p>
            <a:pPr>
              <a:defRPr/>
            </a:pPr>
            <a:endParaRPr lang="nl-NL" sz="2800" i="1" dirty="0"/>
          </a:p>
          <a:p>
            <a:pPr>
              <a:defRPr/>
            </a:pPr>
            <a:r>
              <a:rPr lang="nl-NL" sz="2800" dirty="0"/>
              <a:t>Links en rechts van het “=“teken.</a:t>
            </a:r>
          </a:p>
          <a:p>
            <a:pPr marL="0" indent="0">
              <a:buNone/>
              <a:defRPr/>
            </a:pPr>
            <a:endParaRPr lang="nl-NL" dirty="0"/>
          </a:p>
          <a:p>
            <a:pPr marL="0" indent="0">
              <a:buNone/>
              <a:defRPr/>
            </a:pPr>
            <a:endParaRPr lang="nl-NL" altLang="en-US" dirty="0"/>
          </a:p>
        </p:txBody>
      </p:sp>
      <p:pic>
        <p:nvPicPr>
          <p:cNvPr id="2150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3717032"/>
            <a:ext cx="3168650" cy="2538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150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3933056"/>
            <a:ext cx="3138487" cy="2241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2E806BDC-715C-972C-1CA8-69B6BF7AA3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391013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nl-NL" dirty="0"/>
              <a:t>Termen: LETTERS en losse getallen</a:t>
            </a:r>
          </a:p>
        </p:txBody>
      </p:sp>
      <p:sp>
        <p:nvSpPr>
          <p:cNvPr id="21507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altLang="en-US" dirty="0"/>
              <a:t>Vergelijking heeft </a:t>
            </a:r>
            <a:r>
              <a:rPr lang="nl-NL" altLang="en-US" b="1" dirty="0">
                <a:solidFill>
                  <a:srgbClr val="FF0000"/>
                </a:solidFill>
              </a:rPr>
              <a:t>letters</a:t>
            </a:r>
            <a:r>
              <a:rPr lang="nl-NL" altLang="en-US" dirty="0"/>
              <a:t> en </a:t>
            </a:r>
            <a:r>
              <a:rPr lang="nl-NL" altLang="en-US" b="1" dirty="0">
                <a:solidFill>
                  <a:srgbClr val="FF0000"/>
                </a:solidFill>
              </a:rPr>
              <a:t>losse getallen</a:t>
            </a:r>
          </a:p>
          <a:p>
            <a:endParaRPr lang="nl-NL" altLang="en-US" dirty="0"/>
          </a:p>
          <a:p>
            <a:endParaRPr lang="nl-NL" altLang="en-US" dirty="0"/>
          </a:p>
          <a:p>
            <a:endParaRPr lang="nl-NL" altLang="en-US" dirty="0"/>
          </a:p>
          <a:p>
            <a:endParaRPr lang="nl-NL" altLang="en-US" dirty="0"/>
          </a:p>
          <a:p>
            <a:endParaRPr lang="nl-NL" altLang="en-US" dirty="0"/>
          </a:p>
          <a:p>
            <a:r>
              <a:rPr lang="nl-NL" altLang="en-US" dirty="0"/>
              <a:t> 10 + 35k = 185</a:t>
            </a:r>
          </a:p>
          <a:p>
            <a:endParaRPr lang="nl-NL" altLang="en-US" dirty="0"/>
          </a:p>
          <a:p>
            <a:r>
              <a:rPr lang="nl-NL" altLang="en-US" dirty="0"/>
              <a:t>“letters”  </a:t>
            </a:r>
          </a:p>
          <a:p>
            <a:r>
              <a:rPr lang="nl-NL" altLang="en-US" dirty="0"/>
              <a:t>“losse getal”</a:t>
            </a:r>
          </a:p>
          <a:p>
            <a:endParaRPr lang="nl-NL" altLang="en-US" dirty="0"/>
          </a:p>
          <a:p>
            <a:endParaRPr lang="nl-NL" altLang="en-US" dirty="0"/>
          </a:p>
          <a:p>
            <a:endParaRPr lang="nl-NL" altLang="en-US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3608" y="2492896"/>
            <a:ext cx="2619375" cy="1743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60032" y="2464846"/>
            <a:ext cx="1524000" cy="1914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Tijdelijke aanduiding voor voettekst 2">
            <a:extLst>
              <a:ext uri="{FF2B5EF4-FFF2-40B4-BE49-F238E27FC236}">
                <a16:creationId xmlns:a16="http://schemas.microsoft.com/office/drawing/2014/main" id="{898D8B47-57DD-8EA9-EF49-301B3AECB0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  <p:cxnSp>
        <p:nvCxnSpPr>
          <p:cNvPr id="5" name="Rechte verbindingslijn met pijl 4">
            <a:extLst>
              <a:ext uri="{FF2B5EF4-FFF2-40B4-BE49-F238E27FC236}">
                <a16:creationId xmlns:a16="http://schemas.microsoft.com/office/drawing/2014/main" id="{F7F2E506-65E6-69BF-BD5E-CCD19F3BE1CC}"/>
              </a:ext>
            </a:extLst>
          </p:cNvPr>
          <p:cNvCxnSpPr/>
          <p:nvPr/>
        </p:nvCxnSpPr>
        <p:spPr>
          <a:xfrm flipV="1">
            <a:off x="1475656" y="4869160"/>
            <a:ext cx="288032" cy="720080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Rechte verbindingslijn met pijl 6">
            <a:extLst>
              <a:ext uri="{FF2B5EF4-FFF2-40B4-BE49-F238E27FC236}">
                <a16:creationId xmlns:a16="http://schemas.microsoft.com/office/drawing/2014/main" id="{96AF775B-FA41-78ED-6FF9-76B9C53EED04}"/>
              </a:ext>
            </a:extLst>
          </p:cNvPr>
          <p:cNvCxnSpPr>
            <a:cxnSpLocks/>
          </p:cNvCxnSpPr>
          <p:nvPr/>
        </p:nvCxnSpPr>
        <p:spPr>
          <a:xfrm flipV="1">
            <a:off x="1763688" y="4869160"/>
            <a:ext cx="1080120" cy="11521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Rechte verbindingslijn met pijl 8">
            <a:extLst>
              <a:ext uri="{FF2B5EF4-FFF2-40B4-BE49-F238E27FC236}">
                <a16:creationId xmlns:a16="http://schemas.microsoft.com/office/drawing/2014/main" id="{03048646-7089-AFED-F2F1-A6E7BFCF4E44}"/>
              </a:ext>
            </a:extLst>
          </p:cNvPr>
          <p:cNvCxnSpPr>
            <a:cxnSpLocks/>
          </p:cNvCxnSpPr>
          <p:nvPr/>
        </p:nvCxnSpPr>
        <p:spPr>
          <a:xfrm flipH="1" flipV="1">
            <a:off x="1187624" y="4869160"/>
            <a:ext cx="576064" cy="1152128"/>
          </a:xfrm>
          <a:prstGeom prst="straightConnector1">
            <a:avLst/>
          </a:prstGeom>
          <a:ln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990622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320675"/>
            <a:ext cx="7571184" cy="1143000"/>
          </a:xfrm>
        </p:spPr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nl-NL" dirty="0"/>
              <a:t>Stap 1: </a:t>
            </a:r>
            <a:r>
              <a:rPr lang="nl-NL" b="1" dirty="0">
                <a:solidFill>
                  <a:srgbClr val="FF0000"/>
                </a:solidFill>
              </a:rPr>
              <a:t>rechts</a:t>
            </a:r>
            <a:r>
              <a:rPr lang="nl-NL" dirty="0"/>
              <a:t> de </a:t>
            </a:r>
            <a:r>
              <a:rPr lang="nl-NL" sz="2800" b="1" dirty="0">
                <a:solidFill>
                  <a:srgbClr val="FF0000"/>
                </a:solidFill>
              </a:rPr>
              <a:t>letters</a:t>
            </a:r>
            <a:r>
              <a:rPr lang="nl-NL" dirty="0"/>
              <a:t> wegwerken</a:t>
            </a:r>
          </a:p>
          <a:p>
            <a:endParaRPr lang="nl-NL" dirty="0"/>
          </a:p>
          <a:p>
            <a:r>
              <a:rPr lang="nl-NL" dirty="0"/>
              <a:t>Stap 2: </a:t>
            </a:r>
            <a:r>
              <a:rPr lang="nl-NL" b="1" dirty="0">
                <a:solidFill>
                  <a:srgbClr val="FF0000"/>
                </a:solidFill>
              </a:rPr>
              <a:t>links</a:t>
            </a:r>
            <a:r>
              <a:rPr lang="nl-NL" dirty="0"/>
              <a:t> alle </a:t>
            </a:r>
            <a:r>
              <a:rPr lang="nl-NL" b="1" dirty="0">
                <a:solidFill>
                  <a:srgbClr val="FF0000"/>
                </a:solidFill>
              </a:rPr>
              <a:t>losse</a:t>
            </a:r>
            <a:r>
              <a:rPr lang="nl-NL" dirty="0"/>
              <a:t> </a:t>
            </a:r>
            <a:r>
              <a:rPr lang="nl-NL" sz="2800" b="1" dirty="0">
                <a:solidFill>
                  <a:srgbClr val="FF0000"/>
                </a:solidFill>
              </a:rPr>
              <a:t>getallen</a:t>
            </a:r>
            <a:r>
              <a:rPr lang="nl-NL" dirty="0"/>
              <a:t> wegwerken</a:t>
            </a:r>
          </a:p>
          <a:p>
            <a:endParaRPr lang="nl-NL" dirty="0"/>
          </a:p>
          <a:p>
            <a:r>
              <a:rPr lang="nl-NL" dirty="0"/>
              <a:t>Stap 3: </a:t>
            </a:r>
            <a:r>
              <a:rPr lang="nl-NL" sz="2800" b="1" dirty="0"/>
              <a:t>delen</a:t>
            </a:r>
            <a:r>
              <a:rPr lang="nl-NL" dirty="0"/>
              <a:t> door het getal voor de letter</a:t>
            </a:r>
          </a:p>
          <a:p>
            <a:endParaRPr lang="nl-NL" dirty="0"/>
          </a:p>
          <a:p>
            <a:pPr algn="ctr"/>
            <a:r>
              <a:rPr lang="nl-NL" b="1" dirty="0"/>
              <a:t>LINKS EN RECHTS ALTIJD HETZELFDE DOEN!</a:t>
            </a:r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A0F74C2-AFE0-4F82-A309-BFD4088C8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  <p:pic>
        <p:nvPicPr>
          <p:cNvPr id="5" name="Afbeelding 4">
            <a:extLst>
              <a:ext uri="{FF2B5EF4-FFF2-40B4-BE49-F238E27FC236}">
                <a16:creationId xmlns:a16="http://schemas.microsoft.com/office/drawing/2014/main" id="{EA9062E3-D7AB-5506-EB9E-DD34DE81FD6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77169" y="4998932"/>
            <a:ext cx="1599062" cy="14574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8393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3b +1 = 7</a:t>
            </a:r>
            <a:endParaRPr lang="nl-NL" sz="1100" b="1" dirty="0"/>
          </a:p>
          <a:p>
            <a:pPr marL="0" indent="0">
              <a:buNone/>
            </a:pPr>
            <a:endParaRPr lang="nl-NL" sz="2000" dirty="0"/>
          </a:p>
          <a:p>
            <a:r>
              <a:rPr lang="nl-NL" sz="2400" dirty="0"/>
              <a:t>Stap 1: rechts de </a:t>
            </a:r>
            <a:r>
              <a:rPr lang="nl-NL" sz="2400" b="1" i="1" dirty="0">
                <a:solidFill>
                  <a:srgbClr val="FF0000"/>
                </a:solidFill>
              </a:rPr>
              <a:t>letters</a:t>
            </a:r>
            <a:r>
              <a:rPr lang="nl-NL" sz="2400" dirty="0"/>
              <a:t> wegwerken</a:t>
            </a:r>
          </a:p>
          <a:p>
            <a:r>
              <a:rPr lang="nl-NL" sz="1100" dirty="0"/>
              <a:t>Stap 2: links alle losse </a:t>
            </a:r>
            <a:r>
              <a:rPr lang="nl-NL" sz="1100" b="1" i="1" dirty="0">
                <a:solidFill>
                  <a:srgbClr val="FF0000"/>
                </a:solidFill>
              </a:rPr>
              <a:t>getallen</a:t>
            </a:r>
            <a:r>
              <a:rPr lang="nl-NL" sz="11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endParaRPr lang="nl-NL" sz="1200" dirty="0"/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3b +1 = 7</a:t>
            </a:r>
          </a:p>
          <a:p>
            <a:pPr marL="0" indent="0">
              <a:buNone/>
            </a:pPr>
            <a:endParaRPr lang="nl-NL" sz="2400" dirty="0"/>
          </a:p>
          <a:p>
            <a:pPr marL="0" indent="0">
              <a:buNone/>
            </a:pPr>
            <a:r>
              <a:rPr lang="nl-NL" sz="2400" dirty="0"/>
              <a:t>Er staan rechts geen letters. Dus deze stap is al gedaan.</a:t>
            </a:r>
          </a:p>
          <a:p>
            <a:endParaRPr lang="nl-NL" sz="2000" dirty="0"/>
          </a:p>
          <a:p>
            <a:endParaRPr lang="nl-NL" sz="2000" dirty="0"/>
          </a:p>
        </p:txBody>
      </p: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5ACFB7C-5BA0-5FF8-B329-D67C134595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4890235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3b +1 = 7</a:t>
            </a:r>
            <a:endParaRPr lang="nl-NL" sz="1100" b="1" dirty="0"/>
          </a:p>
          <a:p>
            <a:pPr marL="0" indent="0">
              <a:buNone/>
            </a:pP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2: links alle losse </a:t>
            </a:r>
            <a:r>
              <a:rPr lang="nl-NL" sz="2400" b="1" i="1" dirty="0">
                <a:solidFill>
                  <a:srgbClr val="FF0000"/>
                </a:solidFill>
              </a:rPr>
              <a:t>getallen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indent="0">
              <a:buNone/>
            </a:pPr>
            <a:endParaRPr lang="nl-NL" sz="2400" dirty="0"/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3b +1 = 7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srgbClr val="FF0000"/>
                </a:solidFill>
              </a:rPr>
              <a:t>     </a:t>
            </a:r>
            <a:r>
              <a:rPr lang="nl-NL" sz="2400" b="1" i="1" dirty="0">
                <a:solidFill>
                  <a:srgbClr val="FF0000"/>
                </a:solidFill>
              </a:rPr>
              <a:t>-1   -1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3b      = 6</a:t>
            </a:r>
          </a:p>
          <a:p>
            <a:pPr marL="0" lvl="0" indent="0" algn="ctr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10" name="Rechte verbindingslijn 9"/>
          <p:cNvCxnSpPr/>
          <p:nvPr/>
        </p:nvCxnSpPr>
        <p:spPr>
          <a:xfrm>
            <a:off x="3812901" y="4346098"/>
            <a:ext cx="3600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0F59072-E600-A6CE-025E-B8C4BDF1F01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557763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3b +1 = 7</a:t>
            </a:r>
            <a:endParaRPr lang="nl-NL" sz="1100" b="1" dirty="0"/>
          </a:p>
          <a:p>
            <a:pPr marL="0" indent="0">
              <a:buNone/>
            </a:pP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3: </a:t>
            </a:r>
            <a:r>
              <a:rPr lang="nl-NL" sz="2400" b="1" i="1" dirty="0">
                <a:solidFill>
                  <a:srgbClr val="FF0000"/>
                </a:solidFill>
              </a:rPr>
              <a:t>delen</a:t>
            </a:r>
            <a:r>
              <a:rPr lang="nl-NL" sz="2400" dirty="0"/>
              <a:t> door het getal voor de letter</a:t>
            </a:r>
          </a:p>
          <a:p>
            <a:pPr marL="0" indent="0">
              <a:buNone/>
            </a:pPr>
            <a:endParaRPr lang="nl-NL" sz="2400" dirty="0"/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3b +1 = 7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3b      = 6</a:t>
            </a:r>
          </a:p>
          <a:p>
            <a:pPr marL="0" lvl="0" indent="0" algn="ctr">
              <a:buNone/>
            </a:pPr>
            <a:r>
              <a:rPr lang="nl-NL" sz="2400" b="1" i="1" dirty="0">
                <a:solidFill>
                  <a:srgbClr val="FF0000"/>
                </a:solidFill>
              </a:rPr>
              <a:t>:3         :3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 1b      = 2  </a:t>
            </a: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  b       = 2</a:t>
            </a:r>
            <a:endParaRPr lang="nl-NL" sz="240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19" name="Rechte verbindingslijn 18"/>
          <p:cNvCxnSpPr/>
          <p:nvPr/>
        </p:nvCxnSpPr>
        <p:spPr>
          <a:xfrm>
            <a:off x="3275856" y="4797152"/>
            <a:ext cx="3600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ekstvak 3">
            <a:extLst>
              <a:ext uri="{FF2B5EF4-FFF2-40B4-BE49-F238E27FC236}">
                <a16:creationId xmlns:a16="http://schemas.microsoft.com/office/drawing/2014/main" id="{3D0A868D-BA14-47AE-8031-14030FFC2CB2}"/>
              </a:ext>
            </a:extLst>
          </p:cNvPr>
          <p:cNvSpPr txBox="1"/>
          <p:nvPr/>
        </p:nvSpPr>
        <p:spPr>
          <a:xfrm>
            <a:off x="6084168" y="4814865"/>
            <a:ext cx="1872208" cy="1200329"/>
          </a:xfrm>
          <a:prstGeom prst="rect">
            <a:avLst/>
          </a:prstGeom>
          <a:solidFill>
            <a:srgbClr val="FFFF00"/>
          </a:solidFill>
          <a:ln>
            <a:solidFill>
              <a:srgbClr val="FF0000"/>
            </a:solidFill>
          </a:ln>
        </p:spPr>
        <p:txBody>
          <a:bodyPr wrap="square" rtlCol="0">
            <a:spAutoFit/>
          </a:bodyPr>
          <a:lstStyle/>
          <a:p>
            <a:r>
              <a:rPr lang="nl-NL" dirty="0"/>
              <a:t>OPGELET:</a:t>
            </a:r>
          </a:p>
          <a:p>
            <a:endParaRPr lang="nl-NL" dirty="0"/>
          </a:p>
          <a:p>
            <a:r>
              <a:rPr lang="nl-NL" dirty="0"/>
              <a:t> 1a wordt  a</a:t>
            </a:r>
          </a:p>
          <a:p>
            <a:r>
              <a:rPr lang="nl-NL" dirty="0"/>
              <a:t>-1a wordt -a</a:t>
            </a:r>
          </a:p>
        </p:txBody>
      </p:sp>
      <p:sp>
        <p:nvSpPr>
          <p:cNvPr id="5" name="Tijdelijke aanduiding voor voettekst 4">
            <a:extLst>
              <a:ext uri="{FF2B5EF4-FFF2-40B4-BE49-F238E27FC236}">
                <a16:creationId xmlns:a16="http://schemas.microsoft.com/office/drawing/2014/main" id="{DAA6BFD6-074F-9778-159B-F5453682CF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6779831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9a + 2 = 10 + 5a</a:t>
            </a:r>
            <a:endParaRPr lang="nl-NL" sz="2000" dirty="0"/>
          </a:p>
          <a:p>
            <a:r>
              <a:rPr lang="nl-NL" sz="2400" dirty="0"/>
              <a:t>Stap 1: rechts de </a:t>
            </a:r>
            <a:r>
              <a:rPr lang="nl-NL" sz="2400" b="1" i="1" dirty="0">
                <a:solidFill>
                  <a:srgbClr val="FF0000"/>
                </a:solidFill>
              </a:rPr>
              <a:t>letters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9a +2 = </a:t>
            </a:r>
            <a:r>
              <a:rPr lang="nl-NL" sz="2400" b="1">
                <a:solidFill>
                  <a:prstClr val="black"/>
                </a:solidFill>
              </a:rPr>
              <a:t>10 +5a</a:t>
            </a:r>
            <a:endParaRPr lang="nl-NL" sz="240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i="1" dirty="0">
                <a:solidFill>
                  <a:srgbClr val="FF0000"/>
                </a:solidFill>
              </a:rPr>
              <a:t>-5a               -5a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4a +2 = 10      </a:t>
            </a:r>
          </a:p>
          <a:p>
            <a:pPr marL="0" lvl="0" indent="0" algn="ctr">
              <a:buNone/>
            </a:pPr>
            <a:endParaRPr lang="nl-NL" sz="1050" b="1" dirty="0"/>
          </a:p>
          <a:p>
            <a:pPr marL="0" lvl="0" indent="0" algn="ctr">
              <a:buNone/>
            </a:pPr>
            <a:endParaRPr lang="nl-NL" sz="105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23" name="Rechte verbindingslijn 22"/>
          <p:cNvCxnSpPr/>
          <p:nvPr/>
        </p:nvCxnSpPr>
        <p:spPr>
          <a:xfrm>
            <a:off x="4860032" y="3704816"/>
            <a:ext cx="3600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839B748F-1074-C512-43D6-8243428B8B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089081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9a + 2 = 10 + 5a</a:t>
            </a: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2: links alle losse </a:t>
            </a:r>
            <a:r>
              <a:rPr lang="nl-NL" sz="2400" b="1" i="1" dirty="0">
                <a:solidFill>
                  <a:srgbClr val="FF0000"/>
                </a:solidFill>
              </a:rPr>
              <a:t>getallen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9a +2 = 10 + 5a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4a +2 = 10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    </a:t>
            </a:r>
            <a:r>
              <a:rPr lang="nl-NL" sz="2400" b="1" i="1" dirty="0">
                <a:solidFill>
                  <a:srgbClr val="FF0000"/>
                </a:solidFill>
              </a:rPr>
              <a:t>-2     -2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4a     = 8</a:t>
            </a:r>
          </a:p>
          <a:p>
            <a:pPr marL="0" lvl="0" indent="0" algn="ctr">
              <a:buNone/>
            </a:pPr>
            <a:endParaRPr lang="nl-NL" sz="105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9" name="Rechte verbindingslijn 8"/>
          <p:cNvCxnSpPr/>
          <p:nvPr/>
        </p:nvCxnSpPr>
        <p:spPr>
          <a:xfrm>
            <a:off x="3419872" y="4149080"/>
            <a:ext cx="3600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DA072E3-1C71-2803-0BB5-06B649488F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9175303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9a + 2 = 10 + 5a</a:t>
            </a: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3: </a:t>
            </a:r>
            <a:r>
              <a:rPr lang="nl-NL" sz="2400" b="1" i="1" dirty="0">
                <a:solidFill>
                  <a:srgbClr val="FF0000"/>
                </a:solidFill>
              </a:rPr>
              <a:t>delen</a:t>
            </a:r>
            <a:r>
              <a:rPr lang="nl-NL" sz="24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9a +2 = 10 + 5a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4a +2 = 10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4a      = 8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</a:t>
            </a:r>
            <a:r>
              <a:rPr lang="nl-NL" sz="2400" b="1" i="1" dirty="0">
                <a:solidFill>
                  <a:srgbClr val="FF0000"/>
                </a:solidFill>
              </a:rPr>
              <a:t>:4        :4</a:t>
            </a:r>
            <a:endParaRPr lang="nl-NL" sz="1050" b="1" i="1" dirty="0">
              <a:solidFill>
                <a:srgbClr val="FF0000"/>
              </a:solidFill>
            </a:endParaRP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 a      = 2</a:t>
            </a:r>
            <a:endParaRPr lang="nl-NL" sz="240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13" name="Rechte verbindingslijn 12"/>
          <p:cNvCxnSpPr/>
          <p:nvPr/>
        </p:nvCxnSpPr>
        <p:spPr>
          <a:xfrm>
            <a:off x="2843808" y="4609012"/>
            <a:ext cx="288032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52A66C6-7775-A7E7-18CE-562662DE7B0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12525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7x - 6 = 30 – 5x</a:t>
            </a:r>
            <a:endParaRPr lang="nl-NL" sz="2000" dirty="0"/>
          </a:p>
          <a:p>
            <a:r>
              <a:rPr lang="nl-NL" sz="2400" dirty="0"/>
              <a:t>Stap 1: rechts de </a:t>
            </a:r>
            <a:r>
              <a:rPr lang="nl-NL" sz="2400" b="1" i="1" dirty="0">
                <a:solidFill>
                  <a:srgbClr val="FF0000"/>
                </a:solidFill>
              </a:rPr>
              <a:t>letters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7x -6 = 30 –5x</a:t>
            </a:r>
          </a:p>
          <a:p>
            <a:pPr marL="0" lvl="0" indent="0">
              <a:buNone/>
            </a:pPr>
            <a:r>
              <a:rPr lang="nl-NL" sz="2400" b="1" i="1" dirty="0">
                <a:solidFill>
                  <a:srgbClr val="FF0000"/>
                </a:solidFill>
              </a:rPr>
              <a:t>                          +5x            +5x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12x -6 = 30</a:t>
            </a:r>
          </a:p>
          <a:p>
            <a:pPr marL="0" lvl="0" indent="0" algn="ctr">
              <a:buNone/>
            </a:pPr>
            <a:endParaRPr lang="nl-NL" sz="1050" b="1" dirty="0"/>
          </a:p>
          <a:p>
            <a:pPr marL="0" lvl="0" indent="0" algn="ctr">
              <a:buNone/>
            </a:pPr>
            <a:endParaRPr lang="nl-NL" sz="105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23" name="Rechte verbindingslijn 22"/>
          <p:cNvCxnSpPr/>
          <p:nvPr/>
        </p:nvCxnSpPr>
        <p:spPr>
          <a:xfrm>
            <a:off x="4499992" y="3725049"/>
            <a:ext cx="640915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4A2A437C-8CD6-BB1A-6D5F-3FEEB0BA83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1532774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7x - 6 = 30 - 5x</a:t>
            </a: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2: links alle losse </a:t>
            </a:r>
            <a:r>
              <a:rPr lang="nl-NL" sz="2400" b="1" i="1" dirty="0">
                <a:solidFill>
                  <a:srgbClr val="FF0000"/>
                </a:solidFill>
              </a:rPr>
              <a:t>getallen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7x -6 = 30 -5x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12x -6 = 30</a:t>
            </a:r>
          </a:p>
          <a:p>
            <a:pPr marL="0" lvl="0" indent="0">
              <a:buNone/>
            </a:pPr>
            <a:r>
              <a:rPr lang="nl-NL" sz="2400" b="1" i="1" dirty="0">
                <a:solidFill>
                  <a:srgbClr val="FF0000"/>
                </a:solidFill>
              </a:rPr>
              <a:t>                               +6    +6 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12x     = 36</a:t>
            </a:r>
          </a:p>
          <a:p>
            <a:pPr marL="0" lvl="0" indent="0" algn="ctr">
              <a:buNone/>
            </a:pPr>
            <a:endParaRPr lang="nl-NL" sz="105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9" name="Rechte verbindingslijn 8"/>
          <p:cNvCxnSpPr/>
          <p:nvPr/>
        </p:nvCxnSpPr>
        <p:spPr>
          <a:xfrm>
            <a:off x="3367618" y="4164571"/>
            <a:ext cx="3600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1C7E3153-2754-61DE-026E-BDE27645A8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080873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7x - 6 = 30 - 5x</a:t>
            </a: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3: </a:t>
            </a:r>
            <a:r>
              <a:rPr lang="nl-NL" sz="2400" b="1" i="1" dirty="0">
                <a:solidFill>
                  <a:srgbClr val="FF0000"/>
                </a:solidFill>
              </a:rPr>
              <a:t>delen</a:t>
            </a:r>
            <a:r>
              <a:rPr lang="nl-NL" sz="24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7x -6 = 30 -5x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12x -6 = 30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12x    = 36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</a:t>
            </a:r>
            <a:r>
              <a:rPr lang="nl-NL" sz="2400" b="1" i="1" dirty="0">
                <a:solidFill>
                  <a:srgbClr val="FF0000"/>
                </a:solidFill>
              </a:rPr>
              <a:t>:12       :12 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   x    = 3</a:t>
            </a:r>
            <a:endParaRPr lang="nl-NL" sz="240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13" name="Rechte verbindingslijn 12"/>
          <p:cNvCxnSpPr/>
          <p:nvPr/>
        </p:nvCxnSpPr>
        <p:spPr>
          <a:xfrm>
            <a:off x="2987824" y="4653136"/>
            <a:ext cx="288032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05859436-D9C8-6B89-7BC5-61D87458CE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2980965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5 - b = 4b – 60</a:t>
            </a:r>
            <a:endParaRPr lang="nl-NL" sz="2000" dirty="0"/>
          </a:p>
          <a:p>
            <a:r>
              <a:rPr lang="nl-NL" sz="2400" dirty="0"/>
              <a:t>Stap 1: rechts de </a:t>
            </a:r>
            <a:r>
              <a:rPr lang="nl-NL" sz="2400" b="1" i="1" dirty="0">
                <a:solidFill>
                  <a:srgbClr val="FF0000"/>
                </a:solidFill>
              </a:rPr>
              <a:t>letters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5 -b = 4b – 60</a:t>
            </a:r>
          </a:p>
          <a:p>
            <a:pPr marL="0" lvl="0" indent="0">
              <a:buNone/>
            </a:pPr>
            <a:r>
              <a:rPr lang="nl-NL" sz="2400" b="1" i="1" dirty="0">
                <a:solidFill>
                  <a:srgbClr val="FF0000"/>
                </a:solidFill>
              </a:rPr>
              <a:t>                              -4b  -4b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5 -5b =     - 60</a:t>
            </a:r>
          </a:p>
          <a:p>
            <a:pPr marL="0" lvl="0" indent="0" algn="ctr">
              <a:buNone/>
            </a:pPr>
            <a:endParaRPr lang="nl-NL" sz="1050" b="1" dirty="0"/>
          </a:p>
          <a:p>
            <a:pPr marL="0" lvl="0" indent="0" algn="ctr">
              <a:buNone/>
            </a:pPr>
            <a:endParaRPr lang="nl-NL" sz="105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23" name="Rechte verbindingslijn 22"/>
          <p:cNvCxnSpPr>
            <a:cxnSpLocks/>
          </p:cNvCxnSpPr>
          <p:nvPr/>
        </p:nvCxnSpPr>
        <p:spPr>
          <a:xfrm>
            <a:off x="3931085" y="3789040"/>
            <a:ext cx="424891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A9CD06B-1224-BA77-F54F-5502CE315D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548378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5 - b = 4b - 60</a:t>
            </a: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2: links alle losse </a:t>
            </a:r>
            <a:r>
              <a:rPr lang="nl-NL" sz="2400" b="1" i="1" dirty="0">
                <a:solidFill>
                  <a:srgbClr val="FF0000"/>
                </a:solidFill>
              </a:rPr>
              <a:t>getallen</a:t>
            </a:r>
            <a:r>
              <a:rPr lang="nl-NL" sz="2400" dirty="0"/>
              <a:t> wegwerken</a:t>
            </a:r>
          </a:p>
          <a:p>
            <a:r>
              <a:rPr lang="nl-NL" sz="1200" dirty="0"/>
              <a:t>Stap 3: </a:t>
            </a:r>
            <a:r>
              <a:rPr lang="nl-NL" sz="1200" b="1" i="1" dirty="0">
                <a:solidFill>
                  <a:srgbClr val="FF0000"/>
                </a:solidFill>
              </a:rPr>
              <a:t>delen</a:t>
            </a:r>
            <a:r>
              <a:rPr lang="nl-NL" sz="12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5 -b = 4b - 60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5 - 5b =      - 60</a:t>
            </a:r>
          </a:p>
          <a:p>
            <a:pPr marL="0" lvl="0" indent="0">
              <a:buNone/>
            </a:pPr>
            <a:r>
              <a:rPr lang="nl-NL" sz="2400" b="1" i="1" dirty="0">
                <a:solidFill>
                  <a:srgbClr val="FF0000"/>
                </a:solidFill>
              </a:rPr>
              <a:t>                        -</a:t>
            </a:r>
            <a:r>
              <a:rPr lang="nl-NL" sz="2400" b="1" i="1">
                <a:solidFill>
                  <a:srgbClr val="FF0000"/>
                </a:solidFill>
              </a:rPr>
              <a:t>5                  </a:t>
            </a:r>
            <a:r>
              <a:rPr lang="nl-NL" sz="2400" b="1" i="1" dirty="0">
                <a:solidFill>
                  <a:srgbClr val="FF0000"/>
                </a:solidFill>
              </a:rPr>
              <a:t>-5 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  -5b =       -65</a:t>
            </a:r>
          </a:p>
          <a:p>
            <a:pPr marL="0" lvl="0" indent="0" algn="ctr">
              <a:buNone/>
            </a:pPr>
            <a:endParaRPr lang="nl-NL" sz="105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9" name="Rechte verbindingslijn 8"/>
          <p:cNvCxnSpPr>
            <a:cxnSpLocks/>
          </p:cNvCxnSpPr>
          <p:nvPr/>
        </p:nvCxnSpPr>
        <p:spPr>
          <a:xfrm>
            <a:off x="2699792" y="4149080"/>
            <a:ext cx="360040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587F26D2-88E0-4B91-32BB-453A92E84D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39733937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nl-NL" dirty="0"/>
              <a:t>Balansmethode</a:t>
            </a:r>
          </a:p>
        </p:txBody>
      </p:sp>
      <p:sp>
        <p:nvSpPr>
          <p:cNvPr id="3" name="Tijdelijke aanduiding voor inhoud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Clr>
                <a:srgbClr val="B13F9A"/>
              </a:buClr>
              <a:buNone/>
            </a:pPr>
            <a:r>
              <a:rPr lang="nl-NL" sz="2800" b="1" dirty="0">
                <a:solidFill>
                  <a:prstClr val="black"/>
                </a:solidFill>
              </a:rPr>
              <a:t>Los op: 5 - b = 4b - 60</a:t>
            </a:r>
            <a:endParaRPr lang="nl-NL" sz="2000" dirty="0"/>
          </a:p>
          <a:p>
            <a:r>
              <a:rPr lang="nl-NL" sz="1200" dirty="0"/>
              <a:t>Stap 1: rechts de </a:t>
            </a:r>
            <a:r>
              <a:rPr lang="nl-NL" sz="1200" b="1" i="1" dirty="0">
                <a:solidFill>
                  <a:srgbClr val="FF0000"/>
                </a:solidFill>
              </a:rPr>
              <a:t>letters</a:t>
            </a:r>
            <a:r>
              <a:rPr lang="nl-NL" sz="1200" dirty="0"/>
              <a:t> wegwerken</a:t>
            </a:r>
          </a:p>
          <a:p>
            <a:r>
              <a:rPr lang="nl-NL" sz="1200" dirty="0"/>
              <a:t>Stap 2: links alle losse </a:t>
            </a:r>
            <a:r>
              <a:rPr lang="nl-NL" sz="1200" b="1" i="1" dirty="0">
                <a:solidFill>
                  <a:srgbClr val="FF0000"/>
                </a:solidFill>
              </a:rPr>
              <a:t>getallen</a:t>
            </a:r>
            <a:r>
              <a:rPr lang="nl-NL" sz="1200" dirty="0"/>
              <a:t> wegwerken</a:t>
            </a:r>
          </a:p>
          <a:p>
            <a:r>
              <a:rPr lang="nl-NL" sz="2400" dirty="0"/>
              <a:t>Stap 3: </a:t>
            </a:r>
            <a:r>
              <a:rPr lang="nl-NL" sz="2400" b="1" i="1" dirty="0">
                <a:solidFill>
                  <a:srgbClr val="FF0000"/>
                </a:solidFill>
              </a:rPr>
              <a:t>delen</a:t>
            </a:r>
            <a:r>
              <a:rPr lang="nl-NL" sz="2400" dirty="0"/>
              <a:t> door het getal voor de letter</a:t>
            </a:r>
          </a:p>
          <a:p>
            <a:pPr marL="0" lvl="0" indent="0" algn="ctr">
              <a:buNone/>
            </a:pPr>
            <a:endParaRPr lang="nl-NL" sz="1050" b="1" dirty="0">
              <a:solidFill>
                <a:prstClr val="black"/>
              </a:solidFill>
            </a:endParaRPr>
          </a:p>
          <a:p>
            <a:pPr marL="0" lvl="0" indent="0" algn="ctr">
              <a:buNone/>
            </a:pPr>
            <a:r>
              <a:rPr lang="nl-NL" sz="2400" b="1" dirty="0">
                <a:solidFill>
                  <a:prstClr val="black"/>
                </a:solidFill>
              </a:rPr>
              <a:t>5 -b   = 4b - 60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5 -5b =      - 60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   -5b =      - 65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  </a:t>
            </a:r>
            <a:r>
              <a:rPr lang="nl-NL" sz="2400" b="1" i="1" dirty="0">
                <a:solidFill>
                  <a:srgbClr val="FF0000"/>
                </a:solidFill>
              </a:rPr>
              <a:t>:-5           :-5 </a:t>
            </a:r>
          </a:p>
          <a:p>
            <a:pPr marL="0" lvl="0" indent="0">
              <a:buNone/>
            </a:pPr>
            <a:r>
              <a:rPr lang="nl-NL" sz="2400" b="1" dirty="0">
                <a:solidFill>
                  <a:prstClr val="black"/>
                </a:solidFill>
              </a:rPr>
              <a:t>                                 b  = 13</a:t>
            </a:r>
            <a:endParaRPr lang="nl-NL" sz="2400" b="1" dirty="0"/>
          </a:p>
          <a:p>
            <a:pPr marL="0" indent="0">
              <a:buNone/>
            </a:pPr>
            <a:endParaRPr lang="nl-NL" sz="2000" dirty="0"/>
          </a:p>
          <a:p>
            <a:endParaRPr lang="nl-NL" sz="2000" dirty="0"/>
          </a:p>
        </p:txBody>
      </p:sp>
      <p:cxnSp>
        <p:nvCxnSpPr>
          <p:cNvPr id="13" name="Rechte verbindingslijn 12"/>
          <p:cNvCxnSpPr/>
          <p:nvPr/>
        </p:nvCxnSpPr>
        <p:spPr>
          <a:xfrm>
            <a:off x="3275856" y="4653136"/>
            <a:ext cx="288032" cy="0"/>
          </a:xfrm>
          <a:prstGeom prst="line">
            <a:avLst/>
          </a:prstGeom>
        </p:spPr>
        <p:style>
          <a:lnRef idx="2">
            <a:schemeClr val="accent3"/>
          </a:lnRef>
          <a:fillRef idx="0">
            <a:schemeClr val="accent3"/>
          </a:fillRef>
          <a:effectRef idx="1">
            <a:schemeClr val="accent3"/>
          </a:effectRef>
          <a:fontRef idx="minor">
            <a:schemeClr val="tx1"/>
          </a:fontRef>
        </p:style>
      </p:cxnSp>
      <p:sp>
        <p:nvSpPr>
          <p:cNvPr id="4" name="Tijdelijke aanduiding voor voettekst 3">
            <a:extLst>
              <a:ext uri="{FF2B5EF4-FFF2-40B4-BE49-F238E27FC236}">
                <a16:creationId xmlns:a16="http://schemas.microsoft.com/office/drawing/2014/main" id="{A7CE97A0-E9C8-ED41-1538-8F8D6B9CC7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>
              <a:defRPr/>
            </a:pPr>
            <a:r>
              <a:rPr lang="nl-NL"/>
              <a:t>www.wiskunde-vmbo.nl</a:t>
            </a:r>
          </a:p>
        </p:txBody>
      </p:sp>
    </p:spTree>
    <p:extLst>
      <p:ext uri="{BB962C8B-B14F-4D97-AF65-F5344CB8AC3E}">
        <p14:creationId xmlns:p14="http://schemas.microsoft.com/office/powerpoint/2010/main" val="9459973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H1.4-1.6-oudpp">
  <a:themeElements>
    <a:clrScheme name="Overvloed">
      <a:dk1>
        <a:sysClr val="windowText" lastClr="000000"/>
      </a:dk1>
      <a:lt1>
        <a:sysClr val="window" lastClr="FFFFFF"/>
      </a:lt1>
      <a:dk2>
        <a:srgbClr val="B13F9A"/>
      </a:dk2>
      <a:lt2>
        <a:srgbClr val="F4E7ED"/>
      </a:lt2>
      <a:accent1>
        <a:srgbClr val="B83D68"/>
      </a:accent1>
      <a:accent2>
        <a:srgbClr val="AC66BB"/>
      </a:accent2>
      <a:accent3>
        <a:srgbClr val="DE6C36"/>
      </a:accent3>
      <a:accent4>
        <a:srgbClr val="F9B639"/>
      </a:accent4>
      <a:accent5>
        <a:srgbClr val="CF6DA4"/>
      </a:accent5>
      <a:accent6>
        <a:srgbClr val="FA8D3D"/>
      </a:accent6>
      <a:hlink>
        <a:srgbClr val="FFDE66"/>
      </a:hlink>
      <a:folHlink>
        <a:srgbClr val="D490C5"/>
      </a:folHlink>
    </a:clrScheme>
    <a:fontScheme name="Overvloed">
      <a:majorFont>
        <a:latin typeface="Trebuchet MS"/>
        <a:ea typeface=""/>
        <a:cs typeface=""/>
        <a:font script="Jpan" typeface="HG丸ｺﾞｼｯｸM-PRO"/>
        <a:font script="Hang" typeface="HY그래픽M"/>
        <a:font script="Hans" typeface="黑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丸ｺﾞｼｯｸM-PRO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vervloed">
      <a:fillStyleLst>
        <a:solidFill>
          <a:schemeClr val="phClr"/>
        </a:solidFill>
        <a:gradFill rotWithShape="1">
          <a:gsLst>
            <a:gs pos="0">
              <a:schemeClr val="phClr">
                <a:tint val="15000"/>
                <a:satMod val="250000"/>
              </a:schemeClr>
            </a:gs>
            <a:gs pos="49000">
              <a:schemeClr val="phClr">
                <a:tint val="50000"/>
                <a:satMod val="200000"/>
              </a:schemeClr>
            </a:gs>
            <a:gs pos="49100">
              <a:schemeClr val="phClr">
                <a:tint val="64000"/>
                <a:satMod val="160000"/>
              </a:schemeClr>
            </a:gs>
            <a:gs pos="92000">
              <a:schemeClr val="phClr">
                <a:tint val="50000"/>
                <a:satMod val="200000"/>
              </a:schemeClr>
            </a:gs>
            <a:gs pos="100000">
              <a:schemeClr val="phClr">
                <a:tint val="43000"/>
                <a:satMod val="19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4000"/>
              </a:schemeClr>
            </a:gs>
            <a:gs pos="49000">
              <a:schemeClr val="phClr">
                <a:tint val="96000"/>
                <a:shade val="84000"/>
                <a:satMod val="110000"/>
              </a:schemeClr>
            </a:gs>
            <a:gs pos="49100">
              <a:schemeClr val="phClr">
                <a:shade val="55000"/>
                <a:satMod val="150000"/>
              </a:schemeClr>
            </a:gs>
            <a:gs pos="92000">
              <a:schemeClr val="phClr">
                <a:tint val="98000"/>
                <a:shade val="90000"/>
                <a:satMod val="128000"/>
              </a:schemeClr>
            </a:gs>
            <a:gs pos="100000">
              <a:schemeClr val="phClr">
                <a:tint val="90000"/>
                <a:shade val="97000"/>
                <a:satMod val="128000"/>
              </a:schemeClr>
            </a:gs>
          </a:gsLst>
          <a:lin ang="5400000" scaled="1"/>
        </a:gradFill>
      </a:fillStyleLst>
      <a:lnStyleLst>
        <a:ln w="11430" cap="flat" cmpd="sng" algn="ctr">
          <a:solidFill>
            <a:schemeClr val="phClr"/>
          </a:solidFill>
          <a:prstDash val="solid"/>
        </a:ln>
        <a:ln w="40000" cap="flat" cmpd="sng" algn="ctr">
          <a:solidFill>
            <a:schemeClr val="phClr"/>
          </a:solidFill>
          <a:prstDash val="solid"/>
        </a:ln>
        <a:ln w="318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25000" dir="5400000" rotWithShape="0">
              <a:schemeClr val="phClr">
                <a:shade val="30000"/>
                <a:satMod val="150000"/>
                <a:alpha val="38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</a:effectStyle>
        <a:effectStyle>
          <a:effectLst>
            <a:outerShdw blurRad="39000" dist="25400" dir="5400000" rotWithShape="0">
              <a:schemeClr val="phClr">
                <a:shade val="33000"/>
                <a:alpha val="83000"/>
              </a:scheme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500000"/>
            </a:lightRig>
          </a:scene3d>
          <a:sp3d extrusionH="127000" prstMaterial="powder">
            <a:bevelT w="50800" h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78000"/>
                <a:satMod val="220000"/>
              </a:schemeClr>
            </a:gs>
            <a:gs pos="100000">
              <a:schemeClr val="phClr">
                <a:shade val="35000"/>
                <a:satMod val="155000"/>
              </a:schemeClr>
            </a:gs>
          </a:gsLst>
          <a:path path="circle">
            <a:fillToRect l="50000" t="50000" r="50000" b="50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80000"/>
              </a:schemeClr>
              <a:schemeClr val="phClr">
                <a:tint val="500"/>
                <a:satMod val="150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Kantoorth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Override1.xml><?xml version="1.0" encoding="utf-8"?>
<a:themeOverride xmlns:a="http://schemas.openxmlformats.org/drawingml/2006/main">
  <a:clrScheme name="Overvloed">
    <a:dk1>
      <a:sysClr val="windowText" lastClr="000000"/>
    </a:dk1>
    <a:lt1>
      <a:sysClr val="window" lastClr="FFFFFF"/>
    </a:lt1>
    <a:dk2>
      <a:srgbClr val="B13F9A"/>
    </a:dk2>
    <a:lt2>
      <a:srgbClr val="F4E7ED"/>
    </a:lt2>
    <a:accent1>
      <a:srgbClr val="B83D68"/>
    </a:accent1>
    <a:accent2>
      <a:srgbClr val="AC66BB"/>
    </a:accent2>
    <a:accent3>
      <a:srgbClr val="DE6C36"/>
    </a:accent3>
    <a:accent4>
      <a:srgbClr val="F9B639"/>
    </a:accent4>
    <a:accent5>
      <a:srgbClr val="CF6DA4"/>
    </a:accent5>
    <a:accent6>
      <a:srgbClr val="FA8D3D"/>
    </a:accent6>
    <a:hlink>
      <a:srgbClr val="FFDE66"/>
    </a:hlink>
    <a:folHlink>
      <a:srgbClr val="D490C5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H1.4-1.6-oudpp</Template>
  <TotalTime>0</TotalTime>
  <Words>911</Words>
  <Application>Microsoft Office PowerPoint</Application>
  <PresentationFormat>Diavoorstelling (4:3)</PresentationFormat>
  <Paragraphs>191</Paragraphs>
  <Slides>18</Slides>
  <Notes>0</Notes>
  <HiddenSlides>0</HiddenSlides>
  <MMClips>0</MMClips>
  <ScaleCrop>false</ScaleCrop>
  <HeadingPairs>
    <vt:vector size="6" baseType="variant">
      <vt:variant>
        <vt:lpstr>Gebruikte lettertypen</vt:lpstr>
      </vt:variant>
      <vt:variant>
        <vt:i4>4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18</vt:i4>
      </vt:variant>
    </vt:vector>
  </HeadingPairs>
  <TitlesOfParts>
    <vt:vector size="23" baseType="lpstr">
      <vt:lpstr>Aptos</vt:lpstr>
      <vt:lpstr>Trebuchet MS</vt:lpstr>
      <vt:lpstr>Wingdings</vt:lpstr>
      <vt:lpstr>Wingdings 2</vt:lpstr>
      <vt:lpstr>H1.4-1.6-oudpp</vt:lpstr>
      <vt:lpstr>Wiskunde </vt:lpstr>
      <vt:lpstr>Wiskunde leer je door:</vt:lpstr>
      <vt:lpstr>Oplossen met de Balansmethode </vt:lpstr>
      <vt:lpstr>Termen: Links en rechts</vt:lpstr>
      <vt:lpstr>Termen: LETTERS en losse getallen</vt:lpstr>
      <vt:lpstr>Balansmethode</vt:lpstr>
      <vt:lpstr>Balansmethode</vt:lpstr>
      <vt:lpstr>Balansmethode</vt:lpstr>
      <vt:lpstr>Balansmethode</vt:lpstr>
      <vt:lpstr>Balansmethode</vt:lpstr>
      <vt:lpstr>Balansmethode</vt:lpstr>
      <vt:lpstr>Balansmethode</vt:lpstr>
      <vt:lpstr>Balansmethode</vt:lpstr>
      <vt:lpstr>Balansmethode</vt:lpstr>
      <vt:lpstr>Balansmethode</vt:lpstr>
      <vt:lpstr>Balansmethode</vt:lpstr>
      <vt:lpstr>Balansmethode</vt:lpstr>
      <vt:lpstr>Balansmethode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Wiskunde 2Tl</dc:title>
  <dc:creator>Erik</dc:creator>
  <cp:lastModifiedBy>Erik Klepke</cp:lastModifiedBy>
  <cp:revision>210</cp:revision>
  <dcterms:created xsi:type="dcterms:W3CDTF">2013-09-15T12:09:42Z</dcterms:created>
  <dcterms:modified xsi:type="dcterms:W3CDTF">2026-07-22T07:48:53Z</dcterms:modified>
</cp:coreProperties>
</file>