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309" r:id="rId3"/>
    <p:sldId id="426" r:id="rId4"/>
    <p:sldId id="424" r:id="rId5"/>
    <p:sldId id="425" r:id="rId6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037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5D8C29-C1DC-4658-BF56-8A8D0B118953}" type="datetimeFigureOut">
              <a:rPr lang="nl-NL" smtClean="0"/>
              <a:t>21-7-2026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4EE176-B4BD-4D3E-A90B-0DFD92F496C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9725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B0F3C7B4-1371-4D3B-B2B1-5DE58EA067A3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5B777D1-3DB8-424B-A32A-59437A737404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16848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34C62-26F8-4733-9128-A075AAC32DF1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6ACE5-58EB-4DD0-81EB-171728CF33B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85156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8BBD133E-69B1-4FD4-991B-935BAE662384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61BFD33-C10A-4A23-AE44-7DEC7DC0E72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9113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41B36-E363-4D4D-9C42-640F2D296564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7A62E-0532-4CA1-812E-CE54C87E645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8235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A3580-13A6-4BE4-8294-4DD31BB241EE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C5757-8D10-4828-8633-E0F97FE0C2B6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24521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3BAEA-E28C-488C-BDFE-308EDC7762BD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CC620-2A51-4672-B68E-CDDAC82B07B1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9326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A547D-8AAD-4AED-BBCF-501CD3E920BE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58DFA-2F92-453C-A8EB-39911EFF139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39868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CEDFA-C958-4C43-B5E3-41BC47CC15A3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950BC-A32B-4465-B941-F214AFD44CAE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99020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14B2160-F21D-489A-9822-876F25301885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28F9C53-FAB9-4088-8D55-3B511585E8D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86893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4353F-8162-494C-9D81-FCCDF60F5E50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A1EB4-AED1-49DF-BA6A-EC65E085385B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57349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2DB7D1C-CC26-461A-BC23-1CCB6EFC4E68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F453B33A-12F3-4CD9-9DC9-3ECAC4B05D4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427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CAC3CAD-8162-47A6-B8AF-9C4EC626CC48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8D073EB-EFD1-47FF-A5D5-7FFA79B53E0F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8" r:id="rId1"/>
    <p:sldLayoutId id="2147484351" r:id="rId2"/>
    <p:sldLayoutId id="2147484359" r:id="rId3"/>
    <p:sldLayoutId id="2147484352" r:id="rId4"/>
    <p:sldLayoutId id="2147484353" r:id="rId5"/>
    <p:sldLayoutId id="2147484354" r:id="rId6"/>
    <p:sldLayoutId id="2147484355" r:id="rId7"/>
    <p:sldLayoutId id="2147484356" r:id="rId8"/>
    <p:sldLayoutId id="2147484360" r:id="rId9"/>
    <p:sldLayoutId id="2147484357" r:id="rId10"/>
    <p:sldLayoutId id="2147484361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 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Halverings- en verdubbelingstijd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09E5B91-9EEF-FD3B-9027-A4A7EAA98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FE4BC54-B0CE-7A88-6196-BAA191B30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2D3BA8-B03D-40E2-4607-A42311E1D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Halverings- en verdubbelingstijd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F9F0082-DF89-0A33-3790-8E0EA3B28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Eigenlijk heel simpel. In de plaats van de vraag “wanneer heeft de formule een bepaalde waarde bereikt”, worden de termen halvering- en verdubbeling gebruikt.</a:t>
            </a:r>
          </a:p>
          <a:p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Haal het begingetal uit de formule.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Verdubbel/halveer dat begingetal.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Gebruik inklemmen om antwoord te vinden. 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B6A3278-4A46-8B28-E878-AA468EA3A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36346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582EB-AC6F-943C-ADA2-D88F179A8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D925EA-CC33-9C33-6401-CB53734FC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Halverings- &amp; verdubbelingstijd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30E9278-3032-EABF-20C6-1617C9C4DF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Het aantal bladluizen ontwikkelt zich met formule: a = 15000 x 0,935</a:t>
            </a:r>
            <a:r>
              <a:rPr lang="nl-NL" baseline="30000" dirty="0"/>
              <a:t>t</a:t>
            </a:r>
            <a:r>
              <a:rPr lang="nl-NL" dirty="0"/>
              <a:t> . Met t = aantal jaren na 2009.</a:t>
            </a:r>
          </a:p>
          <a:p>
            <a:r>
              <a:rPr lang="nl-NL" dirty="0"/>
              <a:t>Wat is de halveringstijd?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Begingetal = 15000. De helft van 15000 = 7500.</a:t>
            </a:r>
          </a:p>
          <a:p>
            <a:r>
              <a:rPr lang="nl-NL" dirty="0"/>
              <a:t>t=10, dan 7660</a:t>
            </a:r>
          </a:p>
          <a:p>
            <a:r>
              <a:rPr lang="nl-NL" dirty="0"/>
              <a:t>t = 11 dan 7162</a:t>
            </a:r>
          </a:p>
          <a:p>
            <a:r>
              <a:rPr lang="nl-NL" dirty="0"/>
              <a:t>Mijn antwoord: 2009 + 11 = 2020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ED4C48D-6EC7-6DA6-D570-CD1F1FF81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94987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69A59-C6A3-AFFE-0C0D-B07D0F00D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1DF76F-1657-FBF7-79CE-136EB88D0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Halverings- &amp; verdubbelingstijd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7C54FDE-9C25-3317-320C-451E56F777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Het aantal bladluizen ontwikkelt zich met formule: a = 15000 x 1,09</a:t>
            </a:r>
            <a:r>
              <a:rPr lang="nl-NL" baseline="30000" dirty="0"/>
              <a:t>t</a:t>
            </a:r>
            <a:r>
              <a:rPr lang="nl-NL" dirty="0"/>
              <a:t> . Met t = aantal jaren na 2009.</a:t>
            </a:r>
          </a:p>
          <a:p>
            <a:r>
              <a:rPr lang="nl-NL" dirty="0"/>
              <a:t>Wat is de verdubbelingstijd?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Begingetal = 15000. Het dubbele van 15000 = 30000.</a:t>
            </a:r>
          </a:p>
          <a:p>
            <a:r>
              <a:rPr lang="nl-NL" dirty="0"/>
              <a:t>t=8, dan 29888</a:t>
            </a:r>
          </a:p>
          <a:p>
            <a:r>
              <a:rPr lang="nl-NL" dirty="0"/>
              <a:t>t=9, dan 32578</a:t>
            </a:r>
          </a:p>
          <a:p>
            <a:r>
              <a:rPr lang="nl-NL" dirty="0"/>
              <a:t>Mijn antwoord: 2009 + 9 = 2018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330EB3A-5A08-CAD6-3A48-21B570386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2326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206</Words>
  <Application>Microsoft Office PowerPoint</Application>
  <PresentationFormat>Diavoorstelling (4:3)</PresentationFormat>
  <Paragraphs>30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10" baseType="lpstr">
      <vt:lpstr>Aptos</vt:lpstr>
      <vt:lpstr>Trebuchet MS</vt:lpstr>
      <vt:lpstr>Wingdings</vt:lpstr>
      <vt:lpstr>Wingdings 2</vt:lpstr>
      <vt:lpstr>H1.4-1.6-oudpp</vt:lpstr>
      <vt:lpstr>Wiskunde </vt:lpstr>
      <vt:lpstr>Wiskunde leer je door:</vt:lpstr>
      <vt:lpstr>Halverings- en verdubbelingstijd</vt:lpstr>
      <vt:lpstr>Halverings- &amp; verdubbelingstijd</vt:lpstr>
      <vt:lpstr>Halverings- &amp; verdubbelingstijd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213</cp:revision>
  <dcterms:created xsi:type="dcterms:W3CDTF">2013-09-15T12:09:42Z</dcterms:created>
  <dcterms:modified xsi:type="dcterms:W3CDTF">2026-07-21T08:27:11Z</dcterms:modified>
</cp:coreProperties>
</file>