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77" r:id="rId2"/>
    <p:sldId id="443" r:id="rId3"/>
    <p:sldId id="444" r:id="rId4"/>
    <p:sldId id="446" r:id="rId5"/>
    <p:sldId id="447" r:id="rId6"/>
    <p:sldId id="448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A7CF52-EC1B-4318-8A5A-E68829782ADB}" v="19" dt="2026-02-06T12:05:39.6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B777768-6DD1-4C84-8733-442D93772FA0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D2B2A-5509-409D-92A8-8341A4324B56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9466F00A-F895-4D34-B28C-02E889E502A0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1577A-83F6-4B35-A4F7-BAB6F7B206F2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2DE27-1EB4-4769-A9BD-E2097FB2F2BB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14E6D-73D4-4B9D-9A69-C7DC8D9CBB6D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F9571-4B17-45A5-A12D-B0EE34EE9210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5D566-D142-4BD5-81E1-8A949B249062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4FDDCF-D428-4D6B-942F-2BC8E1ED416E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3A2FF-7219-472C-8DB6-27F7024E25EB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4F30187-A009-44FC-A3F3-5564C05119B1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96C5722-C208-4334-A8D6-CA6C007651BB}" type="datetimeFigureOut">
              <a:rPr lang="nl-NL"/>
              <a:pPr>
                <a:defRPr/>
              </a:pPr>
              <a:t>24-7-2026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youtube.com/watch?v=c-AU2ZjIWCQ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Wiskunde</a:t>
            </a:r>
            <a:br>
              <a:rPr lang="nl-NL" dirty="0"/>
            </a:br>
            <a:endParaRPr lang="nl-NL" dirty="0"/>
          </a:p>
        </p:txBody>
      </p:sp>
      <p:sp>
        <p:nvSpPr>
          <p:cNvPr id="1536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741613" y="3581400"/>
            <a:ext cx="5486400" cy="2286000"/>
          </a:xfrm>
        </p:spPr>
        <p:txBody>
          <a:bodyPr/>
          <a:lstStyle/>
          <a:p>
            <a:r>
              <a:rPr lang="nl-NL" dirty="0"/>
              <a:t>Hoogtelijnen en </a:t>
            </a:r>
            <a:r>
              <a:rPr lang="nl-NL"/>
              <a:t>verticale doorsnede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57205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3C317E-B318-4E72-A770-8FD05ABE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Hoogtelijnen op een kaart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B22A503-4562-40F4-B3B3-D608919B3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Kaart heeft 2 dimensies.</a:t>
            </a:r>
          </a:p>
          <a:p>
            <a:r>
              <a:rPr lang="nl-NL" dirty="0"/>
              <a:t>Hoogte is de 3</a:t>
            </a:r>
            <a:r>
              <a:rPr lang="nl-NL" baseline="30000" dirty="0"/>
              <a:t>e</a:t>
            </a:r>
            <a:r>
              <a:rPr lang="nl-NL" dirty="0"/>
              <a:t> dimensie, maar zie je niet.</a:t>
            </a:r>
          </a:p>
          <a:p>
            <a:endParaRPr lang="nl-NL" dirty="0"/>
          </a:p>
          <a:p>
            <a:r>
              <a:rPr lang="nl-NL" dirty="0"/>
              <a:t>Dus: met behulp van </a:t>
            </a:r>
            <a:r>
              <a:rPr lang="nl-NL" b="1" dirty="0">
                <a:solidFill>
                  <a:srgbClr val="FF0000"/>
                </a:solidFill>
              </a:rPr>
              <a:t>hoogtelijnen </a:t>
            </a:r>
            <a:r>
              <a:rPr lang="nl-NL" dirty="0"/>
              <a:t>wordt de hoogte in een kaart aangegeven.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4FCFEB3-627A-4D65-9EA1-F61069E754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137" y="442643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980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186DED-2ED0-484B-9155-28E31D243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>
            <a:normAutofit/>
          </a:bodyPr>
          <a:lstStyle/>
          <a:p>
            <a:r>
              <a:rPr lang="nl-NL" dirty="0"/>
              <a:t>hoogtelijnen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D40130-ACAF-4669-9797-5E2A9368E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242048" cy="4525963"/>
          </a:xfrm>
        </p:spPr>
        <p:txBody>
          <a:bodyPr wrap="square" anchor="t">
            <a:normAutofit/>
          </a:bodyPr>
          <a:lstStyle/>
          <a:p>
            <a:r>
              <a:rPr lang="nl-NL" dirty="0"/>
              <a:t>Een lijn in een kaart die alle punten met dezelfde hoogte verbindt.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95AAF66-2334-4961-91A4-F368A323E0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14" t="10378" r="36950" b="11871"/>
          <a:stretch/>
        </p:blipFill>
        <p:spPr>
          <a:xfrm>
            <a:off x="2339752" y="2850357"/>
            <a:ext cx="3816424" cy="36653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346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4848B-D3CB-434A-BA94-379D6699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Doorsnede tekenen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741320C-911D-4F98-BF4D-35AEEF0C1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hoogtelijnen in een kaart overbrengen naar een doorsnede.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6D12E8E-610C-4961-9142-0AE0D57719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631" b="21901"/>
          <a:stretch/>
        </p:blipFill>
        <p:spPr>
          <a:xfrm>
            <a:off x="1907704" y="2780928"/>
            <a:ext cx="4176464" cy="395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088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4848B-D3CB-434A-BA94-379D66994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Doorsnede tekenen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741320C-911D-4F98-BF4D-35AEEF0C1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De hoogtelijnen in een kaart overbrengen naar een doorsnede.</a:t>
            </a:r>
          </a:p>
          <a:p>
            <a:endParaRPr lang="nl-NL" dirty="0"/>
          </a:p>
          <a:p>
            <a:r>
              <a:rPr lang="nl-NL" dirty="0">
                <a:hlinkClick r:id="rId2"/>
              </a:rPr>
              <a:t>Video</a:t>
            </a:r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6D12E8E-610C-4961-9142-0AE0D57719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631" b="21901"/>
          <a:stretch/>
        </p:blipFill>
        <p:spPr>
          <a:xfrm>
            <a:off x="1907704" y="2780928"/>
            <a:ext cx="4176464" cy="395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70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AE6F43-73CD-4CC9-B660-4FF773116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Doorsnede tekenen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F146887-969E-40A5-8849-B7A073E52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Door alle punten een vloeiende lijn!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015D9BC-B900-4149-BE82-DF32017079B9}"/>
              </a:ext>
            </a:extLst>
          </p:cNvPr>
          <p:cNvPicPr/>
          <p:nvPr/>
        </p:nvPicPr>
        <p:blipFill rotWithShape="1">
          <a:blip r:embed="rId2"/>
          <a:srcRect l="13998" r="13690"/>
          <a:stretch/>
        </p:blipFill>
        <p:spPr bwMode="auto">
          <a:xfrm>
            <a:off x="1447800" y="2492896"/>
            <a:ext cx="5212432" cy="360044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638065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Diavoorstelling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Trebuchet MS</vt:lpstr>
      <vt:lpstr>Wingdings</vt:lpstr>
      <vt:lpstr>Wingdings 2</vt:lpstr>
      <vt:lpstr>H1.4-1.6-oudpp</vt:lpstr>
      <vt:lpstr>Wiskunde </vt:lpstr>
      <vt:lpstr>Hoogtelijnen op een kaart</vt:lpstr>
      <vt:lpstr>hoogtelijnen</vt:lpstr>
      <vt:lpstr>Doorsnede tekenen</vt:lpstr>
      <vt:lpstr>Doorsnede tekenen</vt:lpstr>
      <vt:lpstr>Doorsnede tekenen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3TL</dc:title>
  <dc:creator>Erik Klepke</dc:creator>
  <cp:lastModifiedBy>Erik Klepke</cp:lastModifiedBy>
  <cp:revision>3</cp:revision>
  <dcterms:created xsi:type="dcterms:W3CDTF">2020-09-17T08:16:01Z</dcterms:created>
  <dcterms:modified xsi:type="dcterms:W3CDTF">2026-07-24T09:50:03Z</dcterms:modified>
</cp:coreProperties>
</file>