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256" r:id="rId5"/>
    <p:sldId id="309" r:id="rId6"/>
    <p:sldId id="378" r:id="rId7"/>
    <p:sldId id="457" r:id="rId8"/>
    <p:sldId id="458" r:id="rId9"/>
    <p:sldId id="380" r:id="rId10"/>
    <p:sldId id="381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037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321" units="cm"/>
          <inkml:channel name="Y" type="integer" max="17055" units="cm"/>
          <inkml:channel name="T" type="integer" max="2.14748E9" units="dev"/>
        </inkml:traceFormat>
        <inkml:channelProperties>
          <inkml:channelProperty channel="X" name="resolution" value="160.00528" units="1/cm"/>
          <inkml:channelProperty channel="Y" name="resolution" value="159.99062" units="1/cm"/>
          <inkml:channelProperty channel="T" name="resolution" value="1" units="1/dev"/>
        </inkml:channelProperties>
      </inkml:inkSource>
      <inkml:timestamp xml:id="ts0" timeString="2021-10-07T13:14:34.9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10041 12175 0,'0'0'0,"0"0"0,0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1105D-96EB-4775-B7AA-77DB54BF6396}" type="datetimeFigureOut">
              <a:rPr lang="nl-NL" smtClean="0"/>
              <a:t>23-7-2026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F07A4-A4EC-47A1-91BB-482DDFB8F6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8574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3DCB5AA-20E7-4A22-9531-9EDE68FF3588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2A156-41AD-4D39-B18A-68C0A540D1CB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99A82CC-6E5E-447B-AF1F-C15A4A3CB664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14DC-EBEE-41D2-8879-AE6D5FF3FD03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6CB21-9239-4C0E-8F97-7A6640A27FA7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7CB42-0E68-4D23-88FC-4ADD1CED1143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CC49A-6DF4-4EF1-9343-6F792FA14C78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18F9A-63B1-40BD-8D5B-554036B0CCB3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037FDF-A002-4F8F-9549-AC2CE8E6291D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C0299E-A587-4765-A70D-3E09DDE574FC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AA3AAE2-1B01-4A8C-8038-A3EE315582AA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2F8D68E-1AA5-4269-9793-FD96C2A29923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/>
              <a:t>Koershoek</a:t>
            </a:r>
            <a:endParaRPr lang="nl-NL" altLang="en-US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D451066-730C-3500-41F0-0B849FEF2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EA4004C-F832-C8AE-F784-DF6DA946F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Koers en Kaart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558850"/>
            <a:ext cx="7239000" cy="4846638"/>
          </a:xfrm>
        </p:spPr>
        <p:txBody>
          <a:bodyPr/>
          <a:lstStyle/>
          <a:p>
            <a:r>
              <a:rPr lang="nl-NL" dirty="0"/>
              <a:t>Windroos.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Koershoekmeter.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389149"/>
            <a:ext cx="2066925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44787FC-484E-2CFF-3FFC-92079326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DBE27D2-1219-914F-18A7-D27E1EA8E1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65" t="16554" r="9211" b="16761"/>
          <a:stretch/>
        </p:blipFill>
        <p:spPr>
          <a:xfrm>
            <a:off x="1365448" y="3415853"/>
            <a:ext cx="2607135" cy="261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416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A06E8A-4F33-2E0F-7C5E-568411530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Windrichtingen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245E11A-8AE0-FA8B-B184-1EBF4FBC5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Noord – Oost- Zuid – West</a:t>
            </a:r>
          </a:p>
          <a:p>
            <a:endParaRPr lang="nl-NL" dirty="0"/>
          </a:p>
          <a:p>
            <a:r>
              <a:rPr lang="nl-NL" dirty="0"/>
              <a:t>Tussen noord en oost zit het Noordoosten. Enzovoort..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8A653C0-9E76-6577-EB0D-9F48230D1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8DA35F5-C607-2720-2FDC-A115BAACE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533" y="3284984"/>
            <a:ext cx="2992934" cy="299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78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1A331-3416-8355-DFF3-467C39978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Koershoekmeter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410687-BAB7-3343-D0D9-1810F2729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Noorden = 0 graden</a:t>
            </a:r>
          </a:p>
          <a:p>
            <a:endParaRPr lang="nl-NL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/>
              <a:t>Leg de koershoekmeter met het midden op het punt van vertrek.</a:t>
            </a:r>
          </a:p>
          <a:p>
            <a:pPr marL="457200" indent="-457200">
              <a:buFont typeface="+mj-lt"/>
              <a:buAutoNum type="arabicPeriod"/>
            </a:pPr>
            <a:endParaRPr lang="nl-NL" sz="2400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/>
              <a:t>Leg hem zo dat het Noorden recht omhoog gaat.</a:t>
            </a:r>
          </a:p>
          <a:p>
            <a:pPr marL="457200" indent="-457200">
              <a:buFont typeface="+mj-lt"/>
              <a:buAutoNum type="arabicPeriod"/>
            </a:pPr>
            <a:endParaRPr lang="nl-NL" sz="2400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/>
              <a:t>Draai de rode lijn naar het punt van aankomst</a:t>
            </a:r>
          </a:p>
          <a:p>
            <a:pPr marL="457200" indent="-457200">
              <a:buFont typeface="+mj-lt"/>
              <a:buAutoNum type="arabicPeriod"/>
            </a:pPr>
            <a:endParaRPr lang="nl-NL" sz="2400" dirty="0"/>
          </a:p>
          <a:p>
            <a:pPr marL="457200" indent="-457200">
              <a:buFont typeface="+mj-lt"/>
              <a:buAutoNum type="arabicPeriod"/>
            </a:pPr>
            <a:r>
              <a:rPr lang="nl-NL" sz="2400" dirty="0"/>
              <a:t>Lees het aantal </a:t>
            </a:r>
            <a:r>
              <a:rPr lang="nl-NL" sz="2400"/>
              <a:t>graden secuur af</a:t>
            </a:r>
            <a:r>
              <a:rPr lang="nl-NL" sz="2400" dirty="0"/>
              <a:t>.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113AC87-8787-A5D5-9218-0C44CFCC8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D8FD69F-E90A-B0F3-E80B-78A5EFEA6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347674"/>
            <a:ext cx="2133753" cy="213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867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Koers uitzetten/aflezen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Koers Tilburg-Den Bosch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36912"/>
            <a:ext cx="4906541" cy="341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kstvak 13"/>
          <p:cNvSpPr txBox="1"/>
          <p:nvPr/>
        </p:nvSpPr>
        <p:spPr>
          <a:xfrm>
            <a:off x="3518638" y="2057204"/>
            <a:ext cx="1053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Noord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6871172" y="3523151"/>
            <a:ext cx="1229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48 graden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068430B-9EA3-C0EF-D1FC-69A9E8D9C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E5C7A5F-1FAA-5E56-DDE1-AA3FF863F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025" y="3034639"/>
            <a:ext cx="2609314" cy="2615411"/>
          </a:xfrm>
          <a:prstGeom prst="rect">
            <a:avLst/>
          </a:prstGeom>
        </p:spPr>
      </p:pic>
      <p:cxnSp>
        <p:nvCxnSpPr>
          <p:cNvPr id="5" name="Rechte verbindingslijn 4"/>
          <p:cNvCxnSpPr/>
          <p:nvPr/>
        </p:nvCxnSpPr>
        <p:spPr>
          <a:xfrm flipV="1">
            <a:off x="3914683" y="2636912"/>
            <a:ext cx="1872208" cy="170543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Rechte verbindingslijn met pijl 11"/>
          <p:cNvCxnSpPr/>
          <p:nvPr/>
        </p:nvCxnSpPr>
        <p:spPr>
          <a:xfrm flipV="1">
            <a:off x="3914683" y="2398129"/>
            <a:ext cx="0" cy="1944216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33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Koers uitzetten/aflezen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Koers Tilburg-Breda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36912"/>
            <a:ext cx="4906541" cy="341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kstvak 13"/>
          <p:cNvSpPr txBox="1"/>
          <p:nvPr/>
        </p:nvSpPr>
        <p:spPr>
          <a:xfrm>
            <a:off x="3518638" y="2057204"/>
            <a:ext cx="1053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Noord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133167" y="3845023"/>
            <a:ext cx="1414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276 graden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7CE45B65-96A8-42D7-B2F4-92B97C76ACA1}"/>
                  </a:ext>
                </a:extLst>
              </p14:cNvPr>
              <p14:cNvContentPartPr/>
              <p14:nvPr/>
            </p14:nvContentPartPr>
            <p14:xfrm>
              <a:off x="3614760" y="4383000"/>
              <a:ext cx="360" cy="36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7CE45B65-96A8-42D7-B2F4-92B97C76ACA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05400" y="437364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B662EC0-ED68-9636-A072-A5B1F3C3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B84DCB2-C822-A98F-78C8-A8E81B377A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9849" y="3016581"/>
            <a:ext cx="2609314" cy="2615411"/>
          </a:xfrm>
          <a:prstGeom prst="rect">
            <a:avLst/>
          </a:prstGeom>
        </p:spPr>
      </p:pic>
      <p:cxnSp>
        <p:nvCxnSpPr>
          <p:cNvPr id="5" name="Rechte verbindingslijn 4"/>
          <p:cNvCxnSpPr>
            <a:cxnSpLocks/>
          </p:cNvCxnSpPr>
          <p:nvPr/>
        </p:nvCxnSpPr>
        <p:spPr>
          <a:xfrm flipH="1" flipV="1">
            <a:off x="683568" y="3698973"/>
            <a:ext cx="3231115" cy="62531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Rechte verbindingslijn met pijl 11"/>
          <p:cNvCxnSpPr/>
          <p:nvPr/>
        </p:nvCxnSpPr>
        <p:spPr>
          <a:xfrm flipV="1">
            <a:off x="3914683" y="2398129"/>
            <a:ext cx="0" cy="1944216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144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382365E9D4284FA07686599976C082" ma:contentTypeVersion="10" ma:contentTypeDescription="Een nieuw document maken." ma:contentTypeScope="" ma:versionID="0f8dcf30729f5f6d33c50f1007ac5358">
  <xsd:schema xmlns:xsd="http://www.w3.org/2001/XMLSchema" xmlns:xs="http://www.w3.org/2001/XMLSchema" xmlns:p="http://schemas.microsoft.com/office/2006/metadata/properties" xmlns:ns3="ddc31eb3-2a0a-4763-b6ee-dcea4c103352" targetNamespace="http://schemas.microsoft.com/office/2006/metadata/properties" ma:root="true" ma:fieldsID="e0afde436df2b2e461e9cd461fe0ff90" ns3:_="">
    <xsd:import namespace="ddc31eb3-2a0a-4763-b6ee-dcea4c1033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31eb3-2a0a-4763-b6ee-dcea4c1033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1D3FAE-7ED7-4F24-B789-F1C7492191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E90415-C29A-4F15-9B98-28F8E51EBA9D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ddc31eb3-2a0a-4763-b6ee-dcea4c103352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96EA286-710E-4768-80E5-82E9272CF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31eb3-2a0a-4763-b6ee-dcea4c103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128</Words>
  <Application>Microsoft Office PowerPoint</Application>
  <PresentationFormat>Diavoorstelling (4:3)</PresentationFormat>
  <Paragraphs>37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2" baseType="lpstr">
      <vt:lpstr>Aptos</vt:lpstr>
      <vt:lpstr>Trebuchet MS</vt:lpstr>
      <vt:lpstr>Wingdings</vt:lpstr>
      <vt:lpstr>Wingdings 2</vt:lpstr>
      <vt:lpstr>H1.4-1.6-oudpp</vt:lpstr>
      <vt:lpstr>Wiskunde</vt:lpstr>
      <vt:lpstr>Wiskunde leer je door:</vt:lpstr>
      <vt:lpstr>Koers en Kaart</vt:lpstr>
      <vt:lpstr>Windrichtingen</vt:lpstr>
      <vt:lpstr>Koershoekmeter</vt:lpstr>
      <vt:lpstr>Koers uitzetten/aflezen</vt:lpstr>
      <vt:lpstr>Koers uitzetten/aflezen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155</cp:revision>
  <dcterms:created xsi:type="dcterms:W3CDTF">2013-09-15T12:09:42Z</dcterms:created>
  <dcterms:modified xsi:type="dcterms:W3CDTF">2026-07-23T08:17:08Z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0x010100AE382365E9D4284FA07686599976C082</vt:lpwstr>
  </property>
</Properties>
</file>