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56" r:id="rId2"/>
    <p:sldId id="297" r:id="rId3"/>
    <p:sldId id="302" r:id="rId4"/>
    <p:sldId id="257" r:id="rId5"/>
    <p:sldId id="286" r:id="rId6"/>
    <p:sldId id="303" r:id="rId7"/>
    <p:sldId id="304" r:id="rId8"/>
    <p:sldId id="305" r:id="rId9"/>
    <p:sldId id="306" r:id="rId10"/>
  </p:sldIdLst>
  <p:sldSz cx="9144000" cy="6858000" type="screen4x3"/>
  <p:notesSz cx="6858000" cy="9144000"/>
  <p:defaultTextStyle>
    <a:defPPr>
      <a:defRPr lang="nl-N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7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31DF2-2F47-4277-855F-53DF60412941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10531D-BA85-4AAB-B453-A1B1E62570C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10754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defRPr/>
            </a:pPr>
            <a:endParaRPr lang="en-US" altLang="en-US" sz="2400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nl-NL" altLang="en-US" noProof="0"/>
              <a:t>Klik om het opmaakprofiel te bewerken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>
                <a:latin typeface="Arial" charset="0"/>
              </a:defRPr>
            </a:lvl1pPr>
          </a:lstStyle>
          <a:p>
            <a:pPr lvl="0"/>
            <a:r>
              <a:rPr lang="nl-NL" altLang="en-US" noProof="0"/>
              <a:t>Klik om het opmaakprofiel van de modelondertitel te bewerken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1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b="1"/>
            </a:lvl1pPr>
          </a:lstStyle>
          <a:p>
            <a:fld id="{2CBE28E5-EBE1-48A0-8EEC-79AF93B1A62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79884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494D8E-27FB-4D3B-A98A-0C3626B4297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3549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FB1B9-0B34-491D-ADC9-99DD569106D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39541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3E46AA-2233-4ECF-B365-462A1CA3E25B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316647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4A4957-6890-403C-BB50-F97706A1133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04439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F20294-31A2-44B4-9E4C-EAE3D7261D00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389422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F20F11-C1BD-4F3E-8FBD-05A48499AF41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523823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8C2072-E826-4C70-8B9D-43F5AA8755C3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294313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24D7D2-8872-46D8-A01D-9707A76A39AE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381149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6DA586-2FC2-4981-B7C7-AEFD2D5C0DDF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1007978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5597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5597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A084B6-A88C-441B-9C84-40457397F18D}" type="slidenum">
              <a:rPr lang="nl-NL" altLang="en-US"/>
              <a:pPr/>
              <a:t>‹nr.›</a:t>
            </a:fld>
            <a:endParaRPr lang="nl-NL" altLang="en-US"/>
          </a:p>
        </p:txBody>
      </p:sp>
    </p:spTree>
    <p:extLst>
      <p:ext uri="{BB962C8B-B14F-4D97-AF65-F5344CB8AC3E}">
        <p14:creationId xmlns:p14="http://schemas.microsoft.com/office/powerpoint/2010/main" val="422233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5334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het opmaakprofiel te bewerken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828800"/>
            <a:ext cx="8229600" cy="430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opmaakprofielen van de modeltekst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676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nl-NL" alt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latin typeface="Arial" charset="0"/>
              </a:defRPr>
            </a:lvl1pPr>
          </a:lstStyle>
          <a:p>
            <a:pPr>
              <a:defRPr/>
            </a:pPr>
            <a:r>
              <a:rPr lang="nl-NL" altLang="en-US"/>
              <a:t>www.wiskunde-vmbo.nl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Arial" panose="020B0604020202020204" pitchFamily="34" charset="0"/>
              </a:defRPr>
            </a:lvl1pPr>
          </a:lstStyle>
          <a:p>
            <a:fld id="{1E7A671E-D326-4160-B4CD-2AAA946AA1AD}" type="slidenum">
              <a:rPr lang="nl-NL" altLang="en-US"/>
              <a:pPr/>
              <a:t>‹nr.›</a:t>
            </a:fld>
            <a:endParaRPr lang="nl-NL" altLang="en-US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279400" y="152400"/>
            <a:ext cx="8686800" cy="1600200"/>
            <a:chOff x="176" y="96"/>
            <a:chExt cx="5472" cy="1008"/>
          </a:xfrm>
        </p:grpSpPr>
        <p:sp>
          <p:nvSpPr>
            <p:cNvPr id="1032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1033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4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5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  <p:sp>
          <p:nvSpPr>
            <p:cNvPr id="1036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z="240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anose="05000000000000000000" pitchFamily="2" charset="2"/>
        <a:buChar char="o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+mn-lt"/>
        </a:defRPr>
      </a:lvl2pPr>
      <a:lvl3pPr marL="1377950" indent="-468313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o"/>
        <a:defRPr sz="2400">
          <a:solidFill>
            <a:schemeClr val="tx1"/>
          </a:solidFill>
          <a:latin typeface="+mn-lt"/>
        </a:defRPr>
      </a:lvl3pPr>
      <a:lvl4pPr marL="1827213" indent="-4381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</a:defRPr>
      </a:lvl4pPr>
      <a:lvl5pPr marL="2297113" indent="-4683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anose="05000000000000000000" pitchFamily="2" charset="2"/>
        <a:buChar char="o"/>
        <a:defRPr sz="2000">
          <a:solidFill>
            <a:schemeClr val="tx1"/>
          </a:solidFill>
          <a:latin typeface="+mn-lt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o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l-NL" altLang="en-US" dirty="0"/>
              <a:t>Litertje melk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l-NL" altLang="en-US" dirty="0">
                <a:solidFill>
                  <a:srgbClr val="FF3300"/>
                </a:solidFill>
                <a:latin typeface="Arial" panose="020B0604020202020204" pitchFamily="34" charset="0"/>
              </a:rPr>
              <a:t>Inhoudsmaten.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2856"/>
            <a:ext cx="2871787" cy="287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7862660E-1270-E97F-70AE-8496DFFB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drie vragen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Vraag 1: Hoeveel stapjes?</a:t>
            </a:r>
          </a:p>
          <a:p>
            <a:r>
              <a:rPr lang="nl-NL" dirty="0"/>
              <a:t>Vraag 2: Delen of vermenigvuldigen?</a:t>
            </a:r>
          </a:p>
          <a:p>
            <a:r>
              <a:rPr lang="nl-NL" dirty="0"/>
              <a:t>Vraag 3: Wat is de factor?</a:t>
            </a:r>
          </a:p>
          <a:p>
            <a:pPr marL="0" indent="0">
              <a:buNone/>
            </a:pP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624D426-A689-A7E5-6D9C-1EDCA1C4F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72239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Inhoud - Meters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Millimeter 	(mm</a:t>
            </a:r>
            <a:r>
              <a:rPr lang="nl-NL" altLang="en-US" baseline="30000" dirty="0"/>
              <a:t>3</a:t>
            </a:r>
            <a:r>
              <a:rPr lang="nl-NL" altLang="en-US" dirty="0"/>
              <a:t>)</a:t>
            </a:r>
          </a:p>
          <a:p>
            <a:r>
              <a:rPr lang="nl-NL" altLang="en-US" dirty="0"/>
              <a:t>Centimeter 	(cm</a:t>
            </a:r>
            <a:r>
              <a:rPr lang="nl-NL" altLang="en-US" baseline="30000" dirty="0"/>
              <a:t>3</a:t>
            </a:r>
            <a:r>
              <a:rPr lang="nl-NL" altLang="en-US" dirty="0"/>
              <a:t>)</a:t>
            </a:r>
          </a:p>
          <a:p>
            <a:r>
              <a:rPr lang="nl-NL" altLang="en-US" dirty="0"/>
              <a:t>Decimeter 	(dm</a:t>
            </a:r>
            <a:r>
              <a:rPr lang="nl-NL" altLang="en-US" baseline="30000" dirty="0"/>
              <a:t>3</a:t>
            </a:r>
            <a:r>
              <a:rPr lang="nl-NL" altLang="en-US" dirty="0"/>
              <a:t>)</a:t>
            </a:r>
          </a:p>
          <a:p>
            <a:r>
              <a:rPr lang="nl-NL" altLang="en-US" dirty="0"/>
              <a:t>Meter 		(m</a:t>
            </a:r>
            <a:r>
              <a:rPr lang="nl-NL" altLang="en-US" baseline="30000" dirty="0"/>
              <a:t>3</a:t>
            </a:r>
            <a:r>
              <a:rPr lang="nl-NL" altLang="en-US" dirty="0"/>
              <a:t>)</a:t>
            </a:r>
          </a:p>
          <a:p>
            <a:r>
              <a:rPr lang="nl-NL" altLang="en-US" dirty="0"/>
              <a:t>Decameter	(dam</a:t>
            </a:r>
            <a:r>
              <a:rPr lang="nl-NL" altLang="en-US" baseline="30000" dirty="0"/>
              <a:t>3</a:t>
            </a:r>
            <a:r>
              <a:rPr lang="nl-NL" altLang="en-US" dirty="0"/>
              <a:t>)</a:t>
            </a:r>
          </a:p>
          <a:p>
            <a:r>
              <a:rPr lang="nl-NL" altLang="en-US" dirty="0"/>
              <a:t>Hectometer	(hm</a:t>
            </a:r>
            <a:r>
              <a:rPr lang="nl-NL" altLang="en-US" baseline="30000" dirty="0"/>
              <a:t>3</a:t>
            </a:r>
            <a:r>
              <a:rPr lang="nl-NL" altLang="en-US" dirty="0"/>
              <a:t>)</a:t>
            </a:r>
          </a:p>
          <a:p>
            <a:r>
              <a:rPr lang="nl-NL" altLang="en-US" dirty="0"/>
              <a:t>Kilometer	(km</a:t>
            </a:r>
            <a:r>
              <a:rPr lang="nl-NL" altLang="en-US" baseline="30000" dirty="0"/>
              <a:t>3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3D06A39-3500-1F04-25F0-F93929027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276872"/>
            <a:ext cx="2871465" cy="2877561"/>
          </a:xfrm>
          <a:prstGeom prst="rect">
            <a:avLst/>
          </a:prstGeom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B4A8DE9D-FCC2-12F1-2694-63A6D4F6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094765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altLang="en-US" dirty="0"/>
              <a:t>Inhoud - Liter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Milliliter	(ml)</a:t>
            </a:r>
          </a:p>
          <a:p>
            <a:r>
              <a:rPr lang="nl-NL" altLang="en-US" dirty="0"/>
              <a:t>Centiliter 	(cl)</a:t>
            </a:r>
          </a:p>
          <a:p>
            <a:r>
              <a:rPr lang="nl-NL" altLang="en-US" dirty="0"/>
              <a:t>Deciliter 	(dl)</a:t>
            </a:r>
          </a:p>
          <a:p>
            <a:r>
              <a:rPr lang="nl-NL" altLang="en-US" dirty="0"/>
              <a:t>Liter 		(l)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2564904"/>
            <a:ext cx="2872137" cy="2880320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E074B0F-9AE3-2C87-8CDC-3204D06D3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 pak melk</a:t>
            </a:r>
            <a:endParaRPr lang="nl-NL" baseline="30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Inhoud:</a:t>
            </a:r>
          </a:p>
          <a:p>
            <a:pPr lvl="1">
              <a:defRPr/>
            </a:pPr>
            <a:r>
              <a:rPr lang="nl-NL" dirty="0"/>
              <a:t>1 liter</a:t>
            </a:r>
          </a:p>
          <a:p>
            <a:pPr lvl="1">
              <a:defRPr/>
            </a:pPr>
            <a:r>
              <a:rPr lang="nl-NL" dirty="0"/>
              <a:t>mm</a:t>
            </a:r>
            <a:r>
              <a:rPr lang="nl-NL" baseline="30000" dirty="0"/>
              <a:t>3</a:t>
            </a:r>
            <a:r>
              <a:rPr lang="nl-NL" dirty="0"/>
              <a:t>/cm</a:t>
            </a:r>
            <a:r>
              <a:rPr lang="nl-NL" baseline="30000" dirty="0"/>
              <a:t>3</a:t>
            </a:r>
            <a:r>
              <a:rPr lang="nl-NL" dirty="0"/>
              <a:t>/dm</a:t>
            </a:r>
            <a:r>
              <a:rPr lang="nl-NL" baseline="30000" dirty="0"/>
              <a:t>3</a:t>
            </a:r>
            <a:r>
              <a:rPr lang="nl-NL" dirty="0"/>
              <a:t>/m</a:t>
            </a:r>
            <a:r>
              <a:rPr lang="nl-NL" baseline="30000" dirty="0"/>
              <a:t>3</a:t>
            </a:r>
            <a:r>
              <a:rPr lang="nl-NL" dirty="0"/>
              <a:t>  ?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b="1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l-NL" dirty="0"/>
              <a:t>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92896"/>
            <a:ext cx="252028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D6CBB6CA-E6D6-63C4-F6F5-63F26D9B3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 pak melk</a:t>
            </a:r>
            <a:endParaRPr lang="nl-NL" baseline="3000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24036" y="1825579"/>
            <a:ext cx="8229600" cy="4302125"/>
          </a:xfrm>
        </p:spPr>
        <p:txBody>
          <a:bodyPr/>
          <a:lstStyle/>
          <a:p>
            <a:pPr>
              <a:defRPr/>
            </a:pPr>
            <a:r>
              <a:rPr lang="nl-NL" dirty="0"/>
              <a:t>Inhoud:</a:t>
            </a:r>
          </a:p>
          <a:p>
            <a:pPr marL="471487" lvl="1" indent="0">
              <a:buNone/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b="1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l-NL" dirty="0"/>
              <a:t>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92896"/>
            <a:ext cx="252028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397FC951-61F1-4157-1764-B22E60BCDB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904" r="44880"/>
          <a:stretch/>
        </p:blipFill>
        <p:spPr>
          <a:xfrm>
            <a:off x="390364" y="2548030"/>
            <a:ext cx="2520280" cy="322681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CC3C2CB0-F606-3C3B-6586-06645139644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904" r="50000"/>
          <a:stretch/>
        </p:blipFill>
        <p:spPr>
          <a:xfrm>
            <a:off x="3418557" y="2276872"/>
            <a:ext cx="2286198" cy="3226816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047C381E-42A6-093E-FE56-B16C83D37AAE}"/>
              </a:ext>
            </a:extLst>
          </p:cNvPr>
          <p:cNvSpPr/>
          <p:nvPr/>
        </p:nvSpPr>
        <p:spPr>
          <a:xfrm>
            <a:off x="457200" y="3890280"/>
            <a:ext cx="5247555" cy="258800"/>
          </a:xfrm>
          <a:prstGeom prst="rect">
            <a:avLst/>
          </a:prstGeom>
          <a:noFill/>
          <a:ln w="38100">
            <a:solidFill>
              <a:schemeClr val="tx2">
                <a:lumMod val="75000"/>
                <a:lumOff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Pijl: gekromd omhoog 6">
            <a:extLst>
              <a:ext uri="{FF2B5EF4-FFF2-40B4-BE49-F238E27FC236}">
                <a16:creationId xmlns:a16="http://schemas.microsoft.com/office/drawing/2014/main" id="{FFADFA9F-874B-11F6-A625-0A3351E4F20F}"/>
              </a:ext>
            </a:extLst>
          </p:cNvPr>
          <p:cNvSpPr/>
          <p:nvPr/>
        </p:nvSpPr>
        <p:spPr>
          <a:xfrm>
            <a:off x="1858770" y="4149080"/>
            <a:ext cx="2371092" cy="706536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chemeClr val="tx1"/>
              </a:solidFill>
            </a:endParaRP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AE8C062A-E33F-1961-2836-A4B62FC30E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768466" y="3175348"/>
            <a:ext cx="2365453" cy="731583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76BA202-285B-DD2D-0FA0-5E5BBBDA0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00836" y="3501007"/>
            <a:ext cx="1288167" cy="857217"/>
          </a:xfrm>
          <a:prstGeom prst="rect">
            <a:avLst/>
          </a:prstGeom>
        </p:spPr>
      </p:pic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66DDF0E-6A11-CBF1-9256-35A81920F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765117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9ACB0-C567-A865-BF89-3A3BFB31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357FBE-D610-BC94-9596-9B74D2A7F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1,5 dm</a:t>
            </a:r>
            <a:r>
              <a:rPr lang="nl-NL" baseline="30000" dirty="0"/>
              <a:t>3</a:t>
            </a:r>
            <a:r>
              <a:rPr lang="nl-NL" dirty="0"/>
              <a:t> 	= …….l</a:t>
            </a:r>
          </a:p>
          <a:p>
            <a:r>
              <a:rPr lang="nl-NL" dirty="0"/>
              <a:t>1200 cm</a:t>
            </a:r>
            <a:r>
              <a:rPr lang="nl-NL" baseline="30000" dirty="0"/>
              <a:t>3</a:t>
            </a:r>
            <a:r>
              <a:rPr lang="nl-NL" dirty="0"/>
              <a:t> 	= .……l</a:t>
            </a:r>
          </a:p>
          <a:p>
            <a:r>
              <a:rPr lang="nl-NL" dirty="0"/>
              <a:t>5500 cm</a:t>
            </a:r>
            <a:r>
              <a:rPr lang="nl-NL" baseline="30000" dirty="0"/>
              <a:t>3</a:t>
            </a:r>
            <a:r>
              <a:rPr lang="nl-NL" dirty="0"/>
              <a:t> 	= ……dl</a:t>
            </a:r>
          </a:p>
          <a:p>
            <a:r>
              <a:rPr lang="nl-NL" dirty="0"/>
              <a:t>1,3 l 		= ……dm</a:t>
            </a:r>
            <a:r>
              <a:rPr lang="nl-NL" baseline="30000" dirty="0"/>
              <a:t>3</a:t>
            </a:r>
          </a:p>
          <a:p>
            <a:r>
              <a:rPr lang="nl-NL" dirty="0"/>
              <a:t>1500 dl		= ……dm</a:t>
            </a:r>
            <a:r>
              <a:rPr lang="nl-NL" baseline="30000" dirty="0"/>
              <a:t>3</a:t>
            </a:r>
          </a:p>
          <a:p>
            <a:r>
              <a:rPr lang="nl-NL" dirty="0"/>
              <a:t>2500 cl		= …….cm</a:t>
            </a:r>
            <a:r>
              <a:rPr lang="nl-NL" baseline="30000" dirty="0"/>
              <a:t>3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D0A8C48-0AA0-9129-4A49-205E37A3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38366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B9ACB0-C567-A865-BF89-3A3BFB31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Oefening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9357FBE-D610-BC94-9596-9B74D2A7F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1,5 dm</a:t>
            </a:r>
            <a:r>
              <a:rPr lang="nl-NL" baseline="30000" dirty="0"/>
              <a:t>3</a:t>
            </a:r>
            <a:r>
              <a:rPr lang="nl-NL" dirty="0"/>
              <a:t> 	= </a:t>
            </a:r>
            <a:r>
              <a:rPr lang="nl-NL" dirty="0">
                <a:solidFill>
                  <a:srgbClr val="FF0000"/>
                </a:solidFill>
              </a:rPr>
              <a:t>1,5 l</a:t>
            </a:r>
          </a:p>
          <a:p>
            <a:r>
              <a:rPr lang="nl-NL" dirty="0"/>
              <a:t>1200 cm</a:t>
            </a:r>
            <a:r>
              <a:rPr lang="nl-NL" baseline="30000" dirty="0"/>
              <a:t>3</a:t>
            </a:r>
            <a:r>
              <a:rPr lang="nl-NL" dirty="0"/>
              <a:t> 	= 1,2 dm</a:t>
            </a:r>
            <a:r>
              <a:rPr lang="nl-NL" baseline="30000" dirty="0"/>
              <a:t>3</a:t>
            </a:r>
            <a:r>
              <a:rPr lang="nl-NL" dirty="0"/>
              <a:t> =  </a:t>
            </a:r>
            <a:r>
              <a:rPr lang="nl-NL" dirty="0">
                <a:solidFill>
                  <a:srgbClr val="FF0000"/>
                </a:solidFill>
              </a:rPr>
              <a:t>1,2 l</a:t>
            </a:r>
          </a:p>
          <a:p>
            <a:r>
              <a:rPr lang="nl-NL" dirty="0"/>
              <a:t>5500 cm</a:t>
            </a:r>
            <a:r>
              <a:rPr lang="nl-NL" baseline="30000" dirty="0"/>
              <a:t>3</a:t>
            </a:r>
            <a:r>
              <a:rPr lang="nl-NL" dirty="0"/>
              <a:t> 	= 5,5 dm</a:t>
            </a:r>
            <a:r>
              <a:rPr lang="nl-NL" baseline="30000" dirty="0"/>
              <a:t>3</a:t>
            </a:r>
            <a:r>
              <a:rPr lang="nl-NL" dirty="0"/>
              <a:t> = 5,5 l =  </a:t>
            </a:r>
            <a:r>
              <a:rPr lang="nl-NL" dirty="0">
                <a:solidFill>
                  <a:srgbClr val="FF0000"/>
                </a:solidFill>
              </a:rPr>
              <a:t>55 dl</a:t>
            </a:r>
          </a:p>
          <a:p>
            <a:r>
              <a:rPr lang="nl-NL" dirty="0"/>
              <a:t>1,3 l 		=  </a:t>
            </a:r>
            <a:r>
              <a:rPr lang="nl-NL" dirty="0">
                <a:solidFill>
                  <a:srgbClr val="FF0000"/>
                </a:solidFill>
              </a:rPr>
              <a:t>1,3 dm</a:t>
            </a:r>
            <a:r>
              <a:rPr lang="nl-NL" baseline="30000" dirty="0">
                <a:solidFill>
                  <a:srgbClr val="FF0000"/>
                </a:solidFill>
              </a:rPr>
              <a:t>3</a:t>
            </a:r>
          </a:p>
          <a:p>
            <a:r>
              <a:rPr lang="nl-NL" dirty="0"/>
              <a:t>1500 dl		= 150 l =  </a:t>
            </a:r>
            <a:r>
              <a:rPr lang="nl-NL" dirty="0">
                <a:solidFill>
                  <a:srgbClr val="FF0000"/>
                </a:solidFill>
              </a:rPr>
              <a:t>150 dm</a:t>
            </a:r>
            <a:r>
              <a:rPr lang="nl-NL" baseline="30000" dirty="0">
                <a:solidFill>
                  <a:srgbClr val="FF0000"/>
                </a:solidFill>
              </a:rPr>
              <a:t>3</a:t>
            </a:r>
          </a:p>
          <a:p>
            <a:r>
              <a:rPr lang="nl-NL" dirty="0"/>
              <a:t>2500 cl		= 25 l = 25 dm</a:t>
            </a:r>
            <a:r>
              <a:rPr lang="nl-NL" baseline="30000" dirty="0"/>
              <a:t>3</a:t>
            </a:r>
            <a:r>
              <a:rPr lang="nl-NL" dirty="0"/>
              <a:t> =  </a:t>
            </a:r>
            <a:r>
              <a:rPr lang="nl-NL" dirty="0">
                <a:solidFill>
                  <a:srgbClr val="FF0000"/>
                </a:solidFill>
              </a:rPr>
              <a:t>25000 cm</a:t>
            </a:r>
            <a:r>
              <a:rPr lang="nl-NL" baseline="30000" dirty="0">
                <a:solidFill>
                  <a:srgbClr val="FF0000"/>
                </a:solidFill>
              </a:rPr>
              <a:t>3</a:t>
            </a:r>
            <a:endParaRPr lang="nl-NL" dirty="0">
              <a:solidFill>
                <a:srgbClr val="FF0000"/>
              </a:solidFill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AB3E88B-DBE2-F487-8781-22DE3E5BC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50934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1 liter = 1 dm</a:t>
            </a:r>
            <a:r>
              <a:rPr lang="nl-NL" baseline="30000" dirty="0"/>
              <a:t>3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Inhoud:</a:t>
            </a:r>
          </a:p>
          <a:p>
            <a:pPr lvl="1">
              <a:defRPr/>
            </a:pPr>
            <a:r>
              <a:rPr lang="nl-NL" dirty="0"/>
              <a:t>1 liter</a:t>
            </a:r>
          </a:p>
          <a:p>
            <a:pPr lvl="1">
              <a:defRPr/>
            </a:pPr>
            <a:r>
              <a:rPr lang="nl-NL" dirty="0"/>
              <a:t>1 dm</a:t>
            </a:r>
            <a:r>
              <a:rPr lang="nl-NL" baseline="30000" dirty="0"/>
              <a:t>3</a:t>
            </a: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b="1" baseline="30000" dirty="0">
              <a:solidFill>
                <a:srgbClr val="FF0000"/>
              </a:solidFill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nl-NL" dirty="0"/>
              <a:t>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92896"/>
            <a:ext cx="2520280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jdelijke aanduiding voor voettekst 1">
            <a:extLst>
              <a:ext uri="{FF2B5EF4-FFF2-40B4-BE49-F238E27FC236}">
                <a16:creationId xmlns:a16="http://schemas.microsoft.com/office/drawing/2014/main" id="{042FE584-508C-4C6B-D44D-D89D422A7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 altLang="en-US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290174559"/>
      </p:ext>
    </p:extLst>
  </p:cSld>
  <p:clrMapOvr>
    <a:masterClrMapping/>
  </p:clrMapOvr>
</p:sld>
</file>

<file path=ppt/theme/theme1.xml><?xml version="1.0" encoding="utf-8"?>
<a:theme xmlns:a="http://schemas.openxmlformats.org/drawingml/2006/main" name="Kwadrant">
  <a:themeElements>
    <a:clrScheme name="Kwadrant 2">
      <a:dk1>
        <a:srgbClr val="000000"/>
      </a:dk1>
      <a:lt1>
        <a:srgbClr val="FFFFFF"/>
      </a:lt1>
      <a:dk2>
        <a:srgbClr val="420000"/>
      </a:dk2>
      <a:lt2>
        <a:srgbClr val="660000"/>
      </a:lt2>
      <a:accent1>
        <a:srgbClr val="CCCC00"/>
      </a:accent1>
      <a:accent2>
        <a:srgbClr val="999966"/>
      </a:accent2>
      <a:accent3>
        <a:srgbClr val="FFFFFF"/>
      </a:accent3>
      <a:accent4>
        <a:srgbClr val="000000"/>
      </a:accent4>
      <a:accent5>
        <a:srgbClr val="E2E2AA"/>
      </a:accent5>
      <a:accent6>
        <a:srgbClr val="8A8A5C"/>
      </a:accent6>
      <a:hlink>
        <a:srgbClr val="996633"/>
      </a:hlink>
      <a:folHlink>
        <a:srgbClr val="993300"/>
      </a:folHlink>
    </a:clrScheme>
    <a:fontScheme name="Kwadran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w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w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w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0</TotalTime>
  <Words>267</Words>
  <Application>Microsoft Office PowerPoint</Application>
  <PresentationFormat>Diavoorstelling (4:3)</PresentationFormat>
  <Paragraphs>65</Paragraphs>
  <Slides>9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Aptos</vt:lpstr>
      <vt:lpstr>Arial</vt:lpstr>
      <vt:lpstr>Times New Roman</vt:lpstr>
      <vt:lpstr>Wingdings</vt:lpstr>
      <vt:lpstr>Kwadrant</vt:lpstr>
      <vt:lpstr>Litertje melk</vt:lpstr>
      <vt:lpstr>De drie vragen</vt:lpstr>
      <vt:lpstr>Inhoud - Meters</vt:lpstr>
      <vt:lpstr>Inhoud - Liter</vt:lpstr>
      <vt:lpstr>1 pak melk</vt:lpstr>
      <vt:lpstr>1 pak melk</vt:lpstr>
      <vt:lpstr>Oefening</vt:lpstr>
      <vt:lpstr>Oefening</vt:lpstr>
      <vt:lpstr>1 liter = 1 dm3</vt:lpstr>
    </vt:vector>
  </TitlesOfParts>
  <Company>Beatrix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Rekenregels</dc:title>
  <dc:creator>yamariei</dc:creator>
  <cp:lastModifiedBy>Erik Klepke</cp:lastModifiedBy>
  <cp:revision>50</cp:revision>
  <dcterms:created xsi:type="dcterms:W3CDTF">2014-04-01T09:10:12Z</dcterms:created>
  <dcterms:modified xsi:type="dcterms:W3CDTF">2026-07-22T08:51:04Z</dcterms:modified>
</cp:coreProperties>
</file>