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6" r:id="rId5"/>
    <p:sldId id="309" r:id="rId6"/>
    <p:sldId id="476" r:id="rId7"/>
    <p:sldId id="371" r:id="rId8"/>
    <p:sldId id="473" r:id="rId9"/>
    <p:sldId id="372" r:id="rId10"/>
    <p:sldId id="474" r:id="rId11"/>
    <p:sldId id="373" r:id="rId12"/>
    <p:sldId id="475" r:id="rId13"/>
    <p:sldId id="374" r:id="rId14"/>
    <p:sldId id="375" r:id="rId15"/>
    <p:sldId id="337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8BFCF-A67A-4218-94CB-0DB55930E588}" v="2" dt="2021-04-20T12:37:58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25663-1D7C-4B27-91CC-B2BB39A54FF2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639A0-C346-49C2-8682-1A4A34B4DC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023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8325B64-422D-447C-A870-85CC71E4FE8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CC0BB-F039-4AD1-9158-A1A82806EDA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799FDF8-2B86-4729-97E6-019CE1C59284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7A21-C430-41B0-97B7-71936AB99E7D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6F2D2-07A8-460D-BEB7-B8C6C714B37F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3DC0C-12A8-41AE-B321-1612A19D7634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2D1E0-410B-465A-BF88-09D541B3DC9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38B1E-915C-4A13-95D5-E726656B6CB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22474C-72B2-4F8F-9CDC-4F81C05C7DC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72CF-DF74-491B-A41E-C8EEA116F26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68A960-4318-4591-9AB1-6ED7AB1E0BB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593F26-D2BA-4CC5-8EFD-505D8699A0B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Oppervlakte driehoeken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BB353B9-8C03-D6BE-14A2-9E3E9275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F81E719-EE61-B21F-FED6-2B5BB80B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b="1" dirty="0"/>
              <a:t>Oppervlakte driehoek =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nl-NL" b="1" dirty="0"/>
              <a:t>           0,5 x zijde x bijbehorende hoogte</a:t>
            </a:r>
            <a:r>
              <a:rPr lang="nl-NL" dirty="0"/>
              <a:t>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Pak een zijde.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Vind de bijbehorende hoogte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Gebruik de formule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9460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41863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B2F0FF-A90A-19C9-2B4A-091BDCEA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48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AB?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3653503C-31C9-4DD2-B1B5-2C918A8FF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4559068" y="4121310"/>
            <a:ext cx="5937446" cy="287652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C927E3-D33F-5CF4-2948-5EFD9F27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3735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195 0.00162 L 0.13195 0.00162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CD hoort bij zijde AB.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F3D66828-ACC4-4BD8-A199-8C84514D3071}"/>
              </a:ext>
            </a:extLst>
          </p:cNvPr>
          <p:cNvSpPr txBox="1"/>
          <p:nvPr/>
        </p:nvSpPr>
        <p:spPr>
          <a:xfrm>
            <a:off x="3132019" y="5589240"/>
            <a:ext cx="432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D9D1FE0-2FB6-CFB7-FB42-A422B6D38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39482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DEE6A725-DC79-43F1-8B06-BCC4E36B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54681" y="3182959"/>
            <a:ext cx="2837724" cy="593801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F8A5BBF-444F-7361-3531-48A0654AB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416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5 -7.40741E-7 L 0.4375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BD hoort bij zijde AC.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55B557B8-6932-491C-B25D-7896F976FF82}"/>
              </a:ext>
            </a:extLst>
          </p:cNvPr>
          <p:cNvSpPr txBox="1"/>
          <p:nvPr/>
        </p:nvSpPr>
        <p:spPr>
          <a:xfrm>
            <a:off x="3708281" y="6148184"/>
            <a:ext cx="432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F5742F2-5934-99FA-4268-123E33F3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8573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BC?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A93462-9E97-497E-8C9A-C49949567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88840" y="2590562"/>
            <a:ext cx="2877561" cy="593801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B7F7CD7-5EAE-D6EA-D42E-F831F2EB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30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31 -0.00139 L 0.54531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AD hoort bij zijde BC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01D2CEEE-65F9-4019-86ED-D55043959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546285"/>
            <a:ext cx="658425" cy="75597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7109AA4-AD75-48DC-0741-B19F81C6F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95827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b="1" dirty="0"/>
              <a:t>Oppervlakte driehoek =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nl-NL" b="1" dirty="0"/>
              <a:t>           0,5 x zijde x bijbehorende hoogte</a:t>
            </a:r>
            <a:r>
              <a:rPr lang="nl-NL" dirty="0"/>
              <a:t>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Pak een zijde.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Vind de bijbehorende hoogte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Gebruik de formule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9460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41863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07546D3-F892-DA78-6572-9353C0A8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5532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Bijbehorende hoogte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dirty="0"/>
              <a:t>Selecteer een zijde en zet die met 2 hoeken op de grond.</a:t>
            </a:r>
          </a:p>
          <a:p>
            <a:r>
              <a:rPr lang="nl-NL" altLang="nl-NL" dirty="0"/>
              <a:t>Ga naar de 3</a:t>
            </a:r>
            <a:r>
              <a:rPr lang="nl-NL" altLang="nl-NL" baseline="30000" dirty="0"/>
              <a:t>e</a:t>
            </a:r>
            <a:r>
              <a:rPr lang="nl-NL" altLang="nl-NL" dirty="0"/>
              <a:t> hoek. Dat is de hoek die niet aan de zijdes vastzit.</a:t>
            </a:r>
          </a:p>
          <a:p>
            <a:r>
              <a:rPr lang="nl-NL" altLang="nl-NL" dirty="0"/>
              <a:t>Teken loodlijn met je </a:t>
            </a:r>
            <a:r>
              <a:rPr lang="nl-NL" altLang="nl-NL" dirty="0" err="1"/>
              <a:t>geo</a:t>
            </a:r>
            <a:r>
              <a:rPr lang="nl-NL" altLang="nl-NL" dirty="0"/>
              <a:t> vanuit 3</a:t>
            </a:r>
            <a:r>
              <a:rPr lang="nl-NL" altLang="nl-NL" baseline="30000" dirty="0"/>
              <a:t>e</a:t>
            </a:r>
            <a:r>
              <a:rPr lang="nl-NL" altLang="nl-NL" dirty="0"/>
              <a:t> hoek , recht naar beneden.</a:t>
            </a:r>
          </a:p>
          <a:p>
            <a:endParaRPr lang="nl-NL" altLang="nl-NL" dirty="0"/>
          </a:p>
          <a:p>
            <a:endParaRPr lang="nl-NL" altLang="nl-NL" dirty="0"/>
          </a:p>
          <a:p>
            <a:endParaRPr lang="nl-NL" altLang="nl-NL" dirty="0"/>
          </a:p>
          <a:p>
            <a:endParaRPr lang="nl-NL" altLang="nl-NL" dirty="0"/>
          </a:p>
          <a:p>
            <a:endParaRPr lang="nl-NL" altLang="nl-NL" dirty="0"/>
          </a:p>
          <a:p>
            <a:endParaRPr lang="nl-NL" altLang="nl-NL" dirty="0"/>
          </a:p>
        </p:txBody>
      </p:sp>
      <p:pic>
        <p:nvPicPr>
          <p:cNvPr id="2048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4138613"/>
            <a:ext cx="3095625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met pijl 5"/>
          <p:cNvCxnSpPr/>
          <p:nvPr/>
        </p:nvCxnSpPr>
        <p:spPr>
          <a:xfrm>
            <a:off x="2771775" y="2781300"/>
            <a:ext cx="2376488" cy="1727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>
            <a:off x="4675188" y="1989138"/>
            <a:ext cx="1439862" cy="38163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Rechte verbindingslijn met pijl 8"/>
          <p:cNvCxnSpPr/>
          <p:nvPr/>
        </p:nvCxnSpPr>
        <p:spPr>
          <a:xfrm>
            <a:off x="6156325" y="1989138"/>
            <a:ext cx="431800" cy="38163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/>
          <p:nvPr/>
        </p:nvCxnSpPr>
        <p:spPr>
          <a:xfrm>
            <a:off x="5219700" y="4581525"/>
            <a:ext cx="0" cy="12239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324B9F8-656E-AA62-B6E0-661084BE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683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stompe driehoek</a:t>
            </a:r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Hoogte kan dus buiten de </a:t>
            </a:r>
            <a:r>
              <a:rPr lang="nl-NL" altLang="en-US"/>
              <a:t>driehoek liggen</a:t>
            </a:r>
            <a:r>
              <a:rPr lang="nl-NL" altLang="en-US" dirty="0"/>
              <a:t>!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867025"/>
            <a:ext cx="5081588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5C3F265-75CE-3A1B-DE63-E9F8FE8A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16025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261</Words>
  <Application>Microsoft Office PowerPoint</Application>
  <PresentationFormat>Diavoorstelling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Formule</vt:lpstr>
      <vt:lpstr>Hoogte van een Zijde</vt:lpstr>
      <vt:lpstr>Hoogte van een Zijde</vt:lpstr>
      <vt:lpstr>Hoogte van een Zijde</vt:lpstr>
      <vt:lpstr>Hoogte van een Zijde</vt:lpstr>
      <vt:lpstr>Hoogte van een Zijde</vt:lpstr>
      <vt:lpstr>Hoogte van een Zijde</vt:lpstr>
      <vt:lpstr>Formule</vt:lpstr>
      <vt:lpstr>Bijbehorende hoogte</vt:lpstr>
      <vt:lpstr>Hoogte stompe driehoek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151</cp:revision>
  <dcterms:created xsi:type="dcterms:W3CDTF">2013-09-15T12:09:42Z</dcterms:created>
  <dcterms:modified xsi:type="dcterms:W3CDTF">2026-07-23T08:56:31Z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