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420" r:id="rId2"/>
    <p:sldId id="309" r:id="rId3"/>
    <p:sldId id="408" r:id="rId4"/>
    <p:sldId id="409" r:id="rId5"/>
    <p:sldId id="418" r:id="rId6"/>
    <p:sldId id="419" r:id="rId7"/>
    <p:sldId id="42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91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dirty="0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0A945DB-B10C-4CC8-9239-0FA90429477D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11DE-B2A6-4602-8417-2673A655E87C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0492EE5-DE74-4A67-AB11-F005DE85FB8A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523AD-70BF-4389-B1B9-8A472F68B8D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0DAA8-A422-4D50-B35C-0D3CD367FE92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25B8E-32D6-4B9D-BAE6-76F477319D8C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AD624-92E3-405A-A71A-7DF2F585FB0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CB034-664E-4C81-AFDF-7A11E3A475B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CB3A766-09F8-4113-B9CD-62107DD4D6C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A8C5B-BEDE-424B-8FAC-61C43DD1C3EC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B6F1F6-6347-4D1F-A8E0-1D3A90AC1D12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00C237C-9A0B-46B5-B56C-AAF6888E3C0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Tl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Periodieke verbanden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9628E1F-8AE1-199C-6DF4-6F2B32C2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C8CD284-9FDE-6FAA-87DB-82BBA7BE4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Grafiek met tijd</a:t>
            </a:r>
          </a:p>
          <a:p>
            <a:endParaRPr lang="nl-NL" dirty="0"/>
          </a:p>
          <a:p>
            <a:r>
              <a:rPr lang="nl-NL" dirty="0"/>
              <a:t>Om de zoveel tijd een herhaling (bijv. eb en vloed)</a:t>
            </a:r>
          </a:p>
          <a:p>
            <a:endParaRPr lang="nl-NL" dirty="0"/>
          </a:p>
          <a:p>
            <a:r>
              <a:rPr lang="nl-NL" dirty="0"/>
              <a:t>Herhaling = periode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109742"/>
            <a:ext cx="3375620" cy="234662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C23623C-A5F2-D962-B2D6-5106F65B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6618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Maximum</a:t>
            </a:r>
          </a:p>
          <a:p>
            <a:r>
              <a:rPr lang="nl-NL" dirty="0"/>
              <a:t>Minimum </a:t>
            </a:r>
          </a:p>
          <a:p>
            <a:r>
              <a:rPr lang="nl-NL" dirty="0"/>
              <a:t>Periode bepalen</a:t>
            </a:r>
          </a:p>
          <a:p>
            <a:r>
              <a:rPr lang="nl-NL" dirty="0"/>
              <a:t>Grafiek kunnen aflezen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sp>
        <p:nvSpPr>
          <p:cNvPr id="4" name="PIJL-OMLAAG 3"/>
          <p:cNvSpPr/>
          <p:nvPr/>
        </p:nvSpPr>
        <p:spPr>
          <a:xfrm>
            <a:off x="5076056" y="2348880"/>
            <a:ext cx="43204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PIJL-RECHTS 5"/>
          <p:cNvSpPr/>
          <p:nvPr/>
        </p:nvSpPr>
        <p:spPr>
          <a:xfrm>
            <a:off x="2411760" y="5301208"/>
            <a:ext cx="144016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4302080" y="5695104"/>
            <a:ext cx="1980000" cy="0"/>
          </a:xfrm>
          <a:prstGeom prst="line">
            <a:avLst/>
          </a:prstGeom>
          <a:ln w="603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B1B676D-D6C0-6B6B-E372-10E03CFFB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7580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Evenwichtsstand</a:t>
            </a:r>
            <a:r>
              <a:rPr lang="nl-NL" dirty="0"/>
              <a:t>: midden tussen het hoogste en laagste punt.</a:t>
            </a:r>
          </a:p>
          <a:p>
            <a:r>
              <a:rPr lang="nl-NL" b="1" dirty="0"/>
              <a:t>Amplitude</a:t>
            </a:r>
            <a:r>
              <a:rPr lang="nl-NL" dirty="0"/>
              <a:t>: afstand tussen evenwichtsstand en hoogste (of laagste) punt.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3851920" y="4869160"/>
            <a:ext cx="3535708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5292080" y="4077072"/>
            <a:ext cx="0" cy="7920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11"/>
          <p:cNvCxnSpPr/>
          <p:nvPr/>
        </p:nvCxnSpPr>
        <p:spPr>
          <a:xfrm>
            <a:off x="6228184" y="4869160"/>
            <a:ext cx="0" cy="79208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440751-7A1E-6029-6FDC-4CB85B5DB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1012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Frequentie</a:t>
            </a:r>
            <a:r>
              <a:rPr lang="nl-NL" dirty="0"/>
              <a:t>: hoe vaak komt de periode voor in een tijdsbestek ( minuten, uren, dagen, jaren…)</a:t>
            </a:r>
          </a:p>
          <a:p>
            <a:r>
              <a:rPr lang="nl-NL" dirty="0"/>
              <a:t>Periode van eb-vloed = 12u. In één dag zit 24 uur. </a:t>
            </a:r>
          </a:p>
          <a:p>
            <a:r>
              <a:rPr lang="nl-NL" dirty="0"/>
              <a:t>Frequentie is 24u : 12u = 2x per dag.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4437112"/>
            <a:ext cx="2706888" cy="188174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564F85B-FDE3-91FF-6CA2-07B92D49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889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F7A23-EC02-87DE-AA98-4D14D58F1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Periodieke 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1AAFA4-551D-2DB2-D295-BF7640EF6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hoogte van het water op bepaald moment. Vloed om 11.00u en 23.00u.Periode is dus 12u.</a:t>
            </a:r>
          </a:p>
          <a:p>
            <a:r>
              <a:rPr lang="nl-NL" dirty="0"/>
              <a:t>Nu is het vloed. Hoe hoog staat het water over 73 uur?</a:t>
            </a:r>
          </a:p>
          <a:p>
            <a:r>
              <a:rPr lang="nl-NL" dirty="0"/>
              <a:t>73 – (6 x12) = 1 uur </a:t>
            </a:r>
            <a:r>
              <a:rPr lang="nl-NL" sz="1400" dirty="0"/>
              <a:t>(zoveel mogelijk hele periodes eruit halen)</a:t>
            </a:r>
          </a:p>
          <a:p>
            <a:r>
              <a:rPr lang="nl-NL" dirty="0"/>
              <a:t>Hoogte over 73 uur is gelijk aan hoogte over 1u.</a:t>
            </a:r>
          </a:p>
          <a:p>
            <a:r>
              <a:rPr lang="nl-NL" dirty="0"/>
              <a:t>Antwoord: zo hoog als het om </a:t>
            </a:r>
            <a:r>
              <a:rPr lang="nl-NL" sz="1400" dirty="0"/>
              <a:t>(11.00 + 1u=)</a:t>
            </a:r>
            <a:r>
              <a:rPr lang="nl-NL" sz="2000" dirty="0"/>
              <a:t> </a:t>
            </a:r>
            <a:r>
              <a:rPr lang="nl-NL" dirty="0"/>
              <a:t>12.00u staat.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8B128FB-0444-7113-FCD4-9596013BD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467" y="365203"/>
            <a:ext cx="1514405" cy="105394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12D13D-AEC2-ED4E-B5F1-0A954B72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0EFACB22-9DC1-ED4C-DE83-C8657D61FB30}"/>
              </a:ext>
            </a:extLst>
          </p:cNvPr>
          <p:cNvCxnSpPr/>
          <p:nvPr/>
        </p:nvCxnSpPr>
        <p:spPr>
          <a:xfrm flipH="1">
            <a:off x="7092280" y="156384"/>
            <a:ext cx="360040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0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225</Words>
  <Application>Microsoft Office PowerPoint</Application>
  <PresentationFormat>Diavoorstelling (4:3)</PresentationFormat>
  <Paragraphs>36</Paragraphs>
  <Slides>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Calibri</vt:lpstr>
      <vt:lpstr>Trebuchet MS</vt:lpstr>
      <vt:lpstr>Wingdings</vt:lpstr>
      <vt:lpstr>Wingdings 2</vt:lpstr>
      <vt:lpstr>H1.4-1.6-oudpp</vt:lpstr>
      <vt:lpstr>Wiskunde Tl</vt:lpstr>
      <vt:lpstr>Wiskunde leer je door:</vt:lpstr>
      <vt:lpstr>Periodieke verbanden</vt:lpstr>
      <vt:lpstr>Periodieke verbanden</vt:lpstr>
      <vt:lpstr>Periodieke verbanden</vt:lpstr>
      <vt:lpstr>Periodieke verbanden</vt:lpstr>
      <vt:lpstr>Periodieke verbanden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222</cp:revision>
  <dcterms:created xsi:type="dcterms:W3CDTF">2013-09-15T12:09:42Z</dcterms:created>
  <dcterms:modified xsi:type="dcterms:W3CDTF">2026-07-21T08:07:27Z</dcterms:modified>
</cp:coreProperties>
</file>