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09" r:id="rId3"/>
    <p:sldId id="359" r:id="rId4"/>
    <p:sldId id="381" r:id="rId5"/>
    <p:sldId id="393" r:id="rId6"/>
    <p:sldId id="360" r:id="rId7"/>
    <p:sldId id="364" r:id="rId8"/>
    <p:sldId id="384" r:id="rId9"/>
    <p:sldId id="383" r:id="rId10"/>
    <p:sldId id="392" r:id="rId11"/>
    <p:sldId id="365" r:id="rId12"/>
    <p:sldId id="391" r:id="rId13"/>
    <p:sldId id="387" r:id="rId14"/>
    <p:sldId id="389" r:id="rId15"/>
    <p:sldId id="388" r:id="rId16"/>
    <p:sldId id="390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>
      <p:cViewPr varScale="1">
        <p:scale>
          <a:sx n="78" d="100"/>
          <a:sy n="78" d="100"/>
        </p:scale>
        <p:origin x="105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5C1C7-937D-4897-9249-D898B42C21CE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E9C06-9810-489C-BC85-728515D0A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069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91F7536-711C-4B21-8DAD-48D4CA643A5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FCB4B-EF12-4716-83F8-AEE2F624F41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A941F0B-5F7C-417C-9886-CE734639EA1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92097-0B1A-456D-B660-BBC9185D607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D27AF-5A25-4532-A3AD-6CCC92B3C82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01D37-6648-47D8-B287-789DA3D7A2F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80630-C439-4CCF-ACE7-C296C1C452AF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224DF-EA10-4D4A-894A-B553F11828B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6B8889-7B22-4FF0-9668-3AA9E66E64A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2E98A-A1D8-42A2-A5D8-8DAA66E64924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73C4FD-EDEE-4D38-8438-F043441EABE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56EE5DE-D653-43FB-B5D4-EFAD3D6C8DF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/>
              <a:t>Pythagoras</a:t>
            </a:r>
            <a:endParaRPr lang="nl-NL" altLang="en-US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6747F0B-6AFA-DA2C-09CC-6E4BD5174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4A3DB29-79CD-26B3-A256-84D6B55D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Namen:</a:t>
            </a:r>
          </a:p>
          <a:p>
            <a:r>
              <a:rPr lang="nl-NL" i="1" dirty="0"/>
              <a:t>Eén schuine zijde (SZ)</a:t>
            </a:r>
          </a:p>
          <a:p>
            <a:r>
              <a:rPr lang="nl-NL" i="1" dirty="0"/>
              <a:t>Twee korte zijdes (KZ)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501008"/>
            <a:ext cx="4536504" cy="244857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EDE45B-6917-EFB7-2A2C-9C7780A4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6369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2 korte zijdes zitten vast aan de rechte hoek. </a:t>
            </a:r>
          </a:p>
          <a:p>
            <a:endParaRPr lang="nl-NL" dirty="0"/>
          </a:p>
          <a:p>
            <a:r>
              <a:rPr lang="nl-NL" dirty="0"/>
              <a:t>De lange zijde zit NIET vast aan een rechte hoek.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4653136"/>
            <a:ext cx="2743200" cy="1666875"/>
          </a:xfrm>
          <a:prstGeom prst="rect">
            <a:avLst/>
          </a:prstGeom>
        </p:spPr>
      </p:pic>
      <p:cxnSp>
        <p:nvCxnSpPr>
          <p:cNvPr id="6" name="Rechte verbindingslijn met pijl 5"/>
          <p:cNvCxnSpPr/>
          <p:nvPr/>
        </p:nvCxnSpPr>
        <p:spPr>
          <a:xfrm>
            <a:off x="1907704" y="2060848"/>
            <a:ext cx="1224136" cy="3456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1907704" y="2060848"/>
            <a:ext cx="2168996" cy="4104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2843808" y="3429000"/>
            <a:ext cx="1656184" cy="2160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F0EF998-CCEE-C25C-A4E3-166702D9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0149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553126-6062-C591-2247-24AD3F65D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Schuine zijde &amp; rechthoekzijdes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F0AA28-3A4C-649C-1772-7D3A5C2DF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Bepaal de schuine zijde.</a:t>
            </a:r>
          </a:p>
          <a:p>
            <a:r>
              <a:rPr lang="nl-NL" dirty="0"/>
              <a:t>Controleer of de andere rechthoekzijdes zijn.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360C8E-FF1B-9973-303D-2226C061D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2" y="3220180"/>
            <a:ext cx="2808312" cy="338223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A84E4DD-B82B-93EC-AB0C-DCD14522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5A1CEA8-F974-E1C6-5959-1A1ED519B87D}"/>
              </a:ext>
            </a:extLst>
          </p:cNvPr>
          <p:cNvSpPr txBox="1"/>
          <p:nvPr/>
        </p:nvSpPr>
        <p:spPr>
          <a:xfrm>
            <a:off x="2115580" y="3245704"/>
            <a:ext cx="31044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FF0000"/>
                </a:solidFill>
              </a:rPr>
              <a:t>MAG ABSOLUUT NIET </a:t>
            </a:r>
          </a:p>
          <a:p>
            <a:r>
              <a:rPr lang="nl-NL" sz="4000" b="1" dirty="0">
                <a:solidFill>
                  <a:srgbClr val="FF0000"/>
                </a:solidFill>
              </a:rPr>
              <a:t>FOUT GAAN!</a:t>
            </a:r>
          </a:p>
        </p:txBody>
      </p:sp>
    </p:spTree>
    <p:extLst>
      <p:ext uri="{BB962C8B-B14F-4D97-AF65-F5344CB8AC3E}">
        <p14:creationId xmlns:p14="http://schemas.microsoft.com/office/powerpoint/2010/main" val="336393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stelling van Pythagoras gebruik je: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Alleen voor </a:t>
            </a:r>
            <a:r>
              <a:rPr lang="nl-NL" dirty="0">
                <a:solidFill>
                  <a:srgbClr val="FF0000"/>
                </a:solidFill>
              </a:rPr>
              <a:t>rechthoek</a:t>
            </a:r>
            <a:r>
              <a:rPr lang="nl-NL" dirty="0"/>
              <a:t>ige driehoeken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lange zijde te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korte zijdes te berekenen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405502"/>
            <a:ext cx="1524000" cy="18669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46637"/>
            <a:ext cx="2466975" cy="1847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06375"/>
            <a:ext cx="1495425" cy="1371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A8FE1D-2C1A-C6B3-6237-0880029A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5689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BC.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59" y="2348880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076700" y="5927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050199" y="5927367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08AACA2-4F00-F31F-55F4-2CD4B0C6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278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634472"/>
              </p:ext>
            </p:extLst>
          </p:nvPr>
        </p:nvGraphicFramePr>
        <p:xfrm>
          <a:off x="1149897" y="23272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59476" y="18590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4803781" y="908720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931132" y="1859089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stCxn id="10" idx="4"/>
          </p:cNvCxnSpPr>
          <p:nvPr/>
        </p:nvCxnSpPr>
        <p:spPr>
          <a:xfrm flipH="1">
            <a:off x="3419872" y="1278052"/>
            <a:ext cx="1556051" cy="157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stCxn id="12" idx="3"/>
          </p:cNvCxnSpPr>
          <p:nvPr/>
        </p:nvCxnSpPr>
        <p:spPr>
          <a:xfrm flipH="1">
            <a:off x="3491880" y="2174334"/>
            <a:ext cx="2489671" cy="111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4A3E01-D9CC-4C91-5905-C22C1C42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913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25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LZ = 5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21730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39678" y="4149080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43307" y="18622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5220072" y="31502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1F3B5EC0-67A8-7E7F-862E-1BA0E75C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08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AB.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59" y="2348880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716016" y="313167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16016" y="314096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0B5705E-503F-3E86-8417-D4AF5AAB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64744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683740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031" y="422935"/>
            <a:ext cx="2743438" cy="167044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229540" y="870816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3419872" y="1354229"/>
            <a:ext cx="1517444" cy="147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H="1">
            <a:off x="3563888" y="1224155"/>
            <a:ext cx="2665652" cy="237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59CEBC-CF1F-1F1C-06E3-3E781DA18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513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605218"/>
                <a:ext cx="7239000" cy="4846638"/>
              </a:xfrm>
            </p:spPr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45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45 = 6,7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KZ = 6,7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605218"/>
                <a:ext cx="7239000" cy="4846638"/>
              </a:xfrm>
              <a:blipFill>
                <a:blip r:embed="rId2"/>
                <a:stretch>
                  <a:fillRect l="-590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985085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80762" y="3389644"/>
            <a:ext cx="1575420" cy="6388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612576" y="6302278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6,7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220072" y="3070317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45 (</a:t>
            </a:r>
            <a:r>
              <a:rPr lang="nl-NL" sz="1200" dirty="0"/>
              <a:t>81-36)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031" y="422935"/>
            <a:ext cx="2743438" cy="167044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229540" y="870816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C74B2F9-3EED-2634-CAB9-FD8111A38F5E}"/>
              </a:ext>
            </a:extLst>
          </p:cNvPr>
          <p:cNvSpPr txBox="1"/>
          <p:nvPr/>
        </p:nvSpPr>
        <p:spPr>
          <a:xfrm>
            <a:off x="7349330" y="2598003"/>
            <a:ext cx="3471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800" b="1" dirty="0">
                <a:solidFill>
                  <a:srgbClr val="FF0000"/>
                </a:solidFill>
              </a:rPr>
              <a:t>_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06566FE-3163-B20C-3755-4AEDD488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143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11459 L 0.40139 -0.482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4E0DE-1A45-4092-A427-06DA96F7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 gebruiken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6DA50A-D3B7-4B02-9DC0-50286CD05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</a:t>
            </a:r>
            <a:r>
              <a:rPr lang="nl-NL" b="1" dirty="0"/>
              <a:t>bewijs</a:t>
            </a:r>
            <a:r>
              <a:rPr lang="nl-NL" dirty="0"/>
              <a:t> je dat een driehoek rechthoekig is?</a:t>
            </a:r>
          </a:p>
          <a:p>
            <a:endParaRPr lang="nl-NL" dirty="0"/>
          </a:p>
          <a:p>
            <a:r>
              <a:rPr lang="nl-NL" dirty="0"/>
              <a:t>A: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C: rechthoekig?</a:t>
            </a:r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2F47D900-4FAF-4EB2-B412-D88C20B996B0}"/>
              </a:ext>
            </a:extLst>
          </p:cNvPr>
          <p:cNvSpPr/>
          <p:nvPr/>
        </p:nvSpPr>
        <p:spPr>
          <a:xfrm>
            <a:off x="3923928" y="5308101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C503621D-2FC9-429C-B390-697D4C319C45}"/>
              </a:ext>
            </a:extLst>
          </p:cNvPr>
          <p:cNvSpPr/>
          <p:nvPr/>
        </p:nvSpPr>
        <p:spPr>
          <a:xfrm>
            <a:off x="3707726" y="2646799"/>
            <a:ext cx="2304256" cy="64807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C36D0CFE-954C-4845-83CF-60C3552F6D06}"/>
              </a:ext>
            </a:extLst>
          </p:cNvPr>
          <p:cNvSpPr/>
          <p:nvPr/>
        </p:nvSpPr>
        <p:spPr>
          <a:xfrm>
            <a:off x="3729074" y="4033044"/>
            <a:ext cx="2304256" cy="7920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C3E18C-0608-F2FF-4DF4-29FD3268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4582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4E0DE-1A45-4092-A427-06DA96F7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 gebruiken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6DA50A-D3B7-4B02-9DC0-50286CD05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</a:t>
            </a:r>
            <a:r>
              <a:rPr lang="nl-NL" b="1" dirty="0"/>
              <a:t>bewijs</a:t>
            </a:r>
            <a:r>
              <a:rPr lang="nl-NL" dirty="0"/>
              <a:t> je dat een driehoek rechthoekig is?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C: rechthoekig?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je de lengtes van de zijdes weet, gebruik je Pythagoras.</a:t>
            </a:r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2F47D900-4FAF-4EB2-B412-D88C20B996B0}"/>
              </a:ext>
            </a:extLst>
          </p:cNvPr>
          <p:cNvSpPr/>
          <p:nvPr/>
        </p:nvSpPr>
        <p:spPr>
          <a:xfrm>
            <a:off x="4076700" y="2564904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5470EB-4F12-4234-54EB-2ED0383C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09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6.2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097074"/>
              </p:ext>
            </p:extLst>
          </p:nvPr>
        </p:nvGraphicFramePr>
        <p:xfrm>
          <a:off x="1028700" y="2982708"/>
          <a:ext cx="6096000" cy="147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711" cy="309330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079373" y="2130161"/>
            <a:ext cx="291469" cy="27731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>
            <a:cxnSpLocks/>
            <a:stCxn id="12" idx="3"/>
          </p:cNvCxnSpPr>
          <p:nvPr/>
        </p:nvCxnSpPr>
        <p:spPr>
          <a:xfrm flipH="1">
            <a:off x="3489054" y="1362260"/>
            <a:ext cx="1451080" cy="2190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cxnSpLocks/>
          </p:cNvCxnSpPr>
          <p:nvPr/>
        </p:nvCxnSpPr>
        <p:spPr>
          <a:xfrm flipH="1">
            <a:off x="3531243" y="1186685"/>
            <a:ext cx="2689310" cy="2766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AD0B7A43-1C63-4345-99C9-BD66DFC48571}"/>
              </a:ext>
            </a:extLst>
          </p:cNvPr>
          <p:cNvSpPr txBox="1"/>
          <p:nvPr/>
        </p:nvSpPr>
        <p:spPr>
          <a:xfrm>
            <a:off x="6079373" y="2102096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E456C564-B184-49B8-8122-626533D352AF}"/>
              </a:ext>
            </a:extLst>
          </p:cNvPr>
          <p:cNvSpPr/>
          <p:nvPr/>
        </p:nvSpPr>
        <p:spPr>
          <a:xfrm>
            <a:off x="6166772" y="888827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D28827C3-A645-4603-85F1-6895622D215D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3531243" y="2286762"/>
            <a:ext cx="2548130" cy="2004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63EBB2EA-6831-4261-BE1F-E61631658E2B}"/>
              </a:ext>
            </a:extLst>
          </p:cNvPr>
          <p:cNvSpPr/>
          <p:nvPr/>
        </p:nvSpPr>
        <p:spPr>
          <a:xfrm>
            <a:off x="4738142" y="1041828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8656BD-1BED-14C9-5E11-8EB7F529F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34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 invullen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Kwadraten uitrekenen.</a:t>
            </a:r>
          </a:p>
          <a:p>
            <a:r>
              <a:rPr lang="nl-NL" dirty="0"/>
              <a:t>Is 36 + 49 = 91? </a:t>
            </a:r>
          </a:p>
          <a:p>
            <a:r>
              <a:rPr lang="nl-NL" dirty="0"/>
              <a:t>Dan rechthoekig, anders niet.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476921"/>
              </p:ext>
            </p:extLst>
          </p:nvPr>
        </p:nvGraphicFramePr>
        <p:xfrm>
          <a:off x="1028700" y="2982708"/>
          <a:ext cx="6096000" cy="1478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r>
                        <a:rPr lang="nl-NL" dirty="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739" y="3878379"/>
            <a:ext cx="310711" cy="309330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079373" y="2130161"/>
            <a:ext cx="291469" cy="27731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D0B7A43-1C63-4345-99C9-BD66DFC48571}"/>
              </a:ext>
            </a:extLst>
          </p:cNvPr>
          <p:cNvSpPr txBox="1"/>
          <p:nvPr/>
        </p:nvSpPr>
        <p:spPr>
          <a:xfrm>
            <a:off x="6079373" y="2102096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E456C564-B184-49B8-8122-626533D352AF}"/>
              </a:ext>
            </a:extLst>
          </p:cNvPr>
          <p:cNvSpPr/>
          <p:nvPr/>
        </p:nvSpPr>
        <p:spPr>
          <a:xfrm>
            <a:off x="6166772" y="888827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63EBB2EA-6831-4261-BE1F-E61631658E2B}"/>
              </a:ext>
            </a:extLst>
          </p:cNvPr>
          <p:cNvSpPr/>
          <p:nvPr/>
        </p:nvSpPr>
        <p:spPr>
          <a:xfrm>
            <a:off x="4738142" y="1041828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B48547-980B-49D2-8C0F-6E4F95053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53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400</Words>
  <Application>Microsoft Office PowerPoint</Application>
  <PresentationFormat>Diavoorstelling (4:3)</PresentationFormat>
  <Paragraphs>212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3" baseType="lpstr">
      <vt:lpstr>Aptos</vt:lpstr>
      <vt:lpstr>Cambria Math</vt:lpstr>
      <vt:lpstr>Times New Roman</vt:lpstr>
      <vt:lpstr>Trebuchet MS</vt:lpstr>
      <vt:lpstr>Wingdings</vt:lpstr>
      <vt:lpstr>Wingdings 2</vt:lpstr>
      <vt:lpstr>H1.4-1.6-oudpp</vt:lpstr>
      <vt:lpstr>Wiskunde </vt:lpstr>
      <vt:lpstr>Wiskunde leer je door:</vt:lpstr>
      <vt:lpstr>Rechthoekige driehoek</vt:lpstr>
      <vt:lpstr>Rechthoekige driehoek</vt:lpstr>
      <vt:lpstr>Schuine zijde &amp; rechthoekzijdes</vt:lpstr>
      <vt:lpstr>Pythagoras</vt:lpstr>
      <vt:lpstr>Pythagoras</vt:lpstr>
      <vt:lpstr>Pythagoras</vt:lpstr>
      <vt:lpstr>Pythagoras</vt:lpstr>
      <vt:lpstr>Pythagoras</vt:lpstr>
      <vt:lpstr>Pythagoras</vt:lpstr>
      <vt:lpstr>Pythagoras</vt:lpstr>
      <vt:lpstr>Pythagoras gebruiken</vt:lpstr>
      <vt:lpstr>Pythagoras gebruiken</vt:lpstr>
      <vt:lpstr>6.2 Pythagoras</vt:lpstr>
      <vt:lpstr>Pythagoras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178</cp:revision>
  <dcterms:created xsi:type="dcterms:W3CDTF">2013-09-15T12:09:42Z</dcterms:created>
  <dcterms:modified xsi:type="dcterms:W3CDTF">2026-07-23T09:13:15Z</dcterms:modified>
</cp:coreProperties>
</file>