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77" r:id="rId2"/>
    <p:sldId id="440" r:id="rId3"/>
    <p:sldId id="443" r:id="rId4"/>
    <p:sldId id="427" r:id="rId5"/>
    <p:sldId id="441" r:id="rId6"/>
    <p:sldId id="442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37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321" units="cm"/>
          <inkml:channel name="Y" type="integer" max="17055" units="cm"/>
          <inkml:channel name="T" type="integer" max="2.14748E9" units="dev"/>
        </inkml:traceFormat>
        <inkml:channelProperties>
          <inkml:channelProperty channel="X" name="resolution" value="160.00528" units="1/cm"/>
          <inkml:channelProperty channel="Y" name="resolution" value="159.99062" units="1/cm"/>
          <inkml:channelProperty channel="T" name="resolution" value="1" units="1/dev"/>
        </inkml:channelProperties>
      </inkml:inkSource>
      <inkml:timestamp xml:id="ts0" timeString="2023-06-13T12:15:51.8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8669 12410 0,'0'0'0,"0"0"0,0 0 0,0 0 0,0 0 0,0 0 0,0 0 0,0 0 0,0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3419D-9499-49A5-8A37-AF6F5CB260F4}" type="datetimeFigureOut">
              <a:rPr lang="nl-NL" smtClean="0"/>
              <a:t>23-7-2026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48ABC-353A-4AD1-82E4-F7F8C11B26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2163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D769D95-B52E-498C-9A41-412AF92A9D91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32FF2-19F7-43F7-BB08-5ED7B8F48D0E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B7BB98C-7204-42CF-A247-EFF24ADAF712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B6B4E-B10C-43D5-B0D9-37336BBB3CA7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AC4B0-5611-4854-82CB-CA37233145F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E1F1A-D309-4625-AF48-0CB578EF265C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CC637-B7CB-4F22-A025-A11DF5D4E1F2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530D7-FE54-4C9B-BFCB-82F5C5F0214E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899C91-DF78-4C9F-BA9E-0B98D9408DA9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0123E-70A2-468E-A601-32A6B2F39937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51CA03-98FD-4D51-B309-6FF0CC620859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21419CB-A62C-4BFA-9B11-F10DF79822DB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Wiskunde</a:t>
            </a:r>
            <a:br>
              <a:rPr lang="nl-NL" dirty="0"/>
            </a:br>
            <a:endParaRPr lang="nl-NL" dirty="0"/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741613" y="3581400"/>
            <a:ext cx="5486400" cy="2286000"/>
          </a:xfrm>
        </p:spPr>
        <p:txBody>
          <a:bodyPr/>
          <a:lstStyle/>
          <a:p>
            <a:r>
              <a:rPr lang="nl-NL" dirty="0"/>
              <a:t>Schaal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8769F69-9ECE-FB2E-1D26-528A69752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5720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Schaal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Landkaarten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Schaallijn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Een blokje staat voor 1cm.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33" y="4542921"/>
            <a:ext cx="6610334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907704" y="5063609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004101" y="5082981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4114800" y="5063609"/>
            <a:ext cx="29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268903" y="5063609"/>
            <a:ext cx="327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619" y="1843808"/>
            <a:ext cx="4872581" cy="191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C2C14A1-E79A-0EA8-1ABF-9DA32520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296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Schaal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Landkaarten</a:t>
            </a:r>
          </a:p>
          <a:p>
            <a:r>
              <a:rPr lang="nl-NL" dirty="0"/>
              <a:t>Schaallijn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1 cm op schaallijn = 2 km</a:t>
            </a:r>
          </a:p>
          <a:p>
            <a:r>
              <a:rPr lang="nl-NL" dirty="0"/>
              <a:t>2 km = 200.000 cm</a:t>
            </a:r>
          </a:p>
          <a:p>
            <a:r>
              <a:rPr lang="nl-NL" dirty="0"/>
              <a:t>1cm staat dus voor 200.000cm</a:t>
            </a:r>
          </a:p>
          <a:p>
            <a:r>
              <a:rPr lang="nl-NL" dirty="0"/>
              <a:t>Schaal 1:200.000</a:t>
            </a:r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96952"/>
            <a:ext cx="6610334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763688" y="36450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915816" y="36450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3988735" y="3645024"/>
            <a:ext cx="29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148064" y="36450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653927"/>
            <a:ext cx="34099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C2C14A1-E79A-0EA8-1ABF-9DA32520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5870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Afstand berekenen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sz="2400" dirty="0"/>
              <a:t>Stel: Luxemburg- </a:t>
            </a:r>
            <a:r>
              <a:rPr lang="nl-NL" altLang="en-US" sz="2400" dirty="0" err="1"/>
              <a:t>Echternach</a:t>
            </a:r>
            <a:r>
              <a:rPr lang="nl-NL" altLang="en-US" sz="2400" dirty="0"/>
              <a:t> = 5 cm op kaart.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57413"/>
            <a:ext cx="5400675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C0BED52D-C006-4AE6-AB7C-3C6C5C785B45}"/>
              </a:ext>
            </a:extLst>
          </p:cNvPr>
          <p:cNvCxnSpPr/>
          <p:nvPr/>
        </p:nvCxnSpPr>
        <p:spPr>
          <a:xfrm flipV="1">
            <a:off x="2699792" y="3429000"/>
            <a:ext cx="1008112" cy="9361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t 2">
                <a:extLst>
                  <a:ext uri="{FF2B5EF4-FFF2-40B4-BE49-F238E27FC236}">
                    <a16:creationId xmlns:a16="http://schemas.microsoft.com/office/drawing/2014/main" id="{6A5F9DE7-42CC-5714-5ABC-6A61D97E8338}"/>
                  </a:ext>
                </a:extLst>
              </p14:cNvPr>
              <p14:cNvContentPartPr/>
              <p14:nvPr/>
            </p14:nvContentPartPr>
            <p14:xfrm>
              <a:off x="3120840" y="4467600"/>
              <a:ext cx="360" cy="360"/>
            </p14:xfrm>
          </p:contentPart>
        </mc:Choice>
        <mc:Fallback xmlns="">
          <p:pic>
            <p:nvPicPr>
              <p:cNvPr id="3" name="Inkt 2">
                <a:extLst>
                  <a:ext uri="{FF2B5EF4-FFF2-40B4-BE49-F238E27FC236}">
                    <a16:creationId xmlns:a16="http://schemas.microsoft.com/office/drawing/2014/main" id="{6A5F9DE7-42CC-5714-5ABC-6A61D97E833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11480" y="445824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E4E30B-0909-7223-70A2-292B2FBCB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7699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Afstand berekenen - Hemelsbreed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5 cm op kaart</a:t>
            </a:r>
          </a:p>
          <a:p>
            <a:r>
              <a:rPr lang="nl-NL" altLang="en-US" dirty="0"/>
              <a:t>1 cm op kaart = 1.500.000 cm in het echt</a:t>
            </a:r>
          </a:p>
          <a:p>
            <a:r>
              <a:rPr lang="nl-NL" altLang="en-US" dirty="0"/>
              <a:t>5 cm = 7.500.000 cm = </a:t>
            </a:r>
            <a:r>
              <a:rPr lang="nl-NL" altLang="en-US" b="1" dirty="0">
                <a:solidFill>
                  <a:srgbClr val="FF0000"/>
                </a:solidFill>
              </a:rPr>
              <a:t>75 km</a:t>
            </a:r>
          </a:p>
          <a:p>
            <a:pPr marL="0" indent="0">
              <a:buNone/>
            </a:pPr>
            <a:endParaRPr lang="nl-NL" altLang="en-US" dirty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988" y="3338113"/>
            <a:ext cx="4028023" cy="319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39D79ED-3EEC-4948-B20C-677E5ACB5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99" y="4059453"/>
            <a:ext cx="1012414" cy="953724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D07535D-0067-17E2-4D8A-C609DAD9C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7034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Afstand berekenen – over </a:t>
            </a:r>
            <a:r>
              <a:rPr lang="nl-NL"/>
              <a:t>de weg (x1,2)</a:t>
            </a:r>
            <a:endParaRPr lang="nl-NL" dirty="0"/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sz="1800" dirty="0"/>
              <a:t>5 cm op kaart</a:t>
            </a:r>
          </a:p>
          <a:p>
            <a:r>
              <a:rPr lang="nl-NL" altLang="en-US" sz="1800" dirty="0"/>
              <a:t>1 cm opgemeten = 1.500.000 cm in het echt</a:t>
            </a:r>
          </a:p>
          <a:p>
            <a:r>
              <a:rPr lang="nl-NL" altLang="en-US" sz="1800" dirty="0"/>
              <a:t>5 cm = 7.500.000 cm = 75 km</a:t>
            </a:r>
          </a:p>
          <a:p>
            <a:r>
              <a:rPr lang="nl-NL" altLang="en-US" dirty="0"/>
              <a:t>75 km hemelsbreed = 75 </a:t>
            </a:r>
            <a:r>
              <a:rPr lang="nl-NL" altLang="en-US" b="1" dirty="0">
                <a:solidFill>
                  <a:srgbClr val="FF0000"/>
                </a:solidFill>
              </a:rPr>
              <a:t>x 1,2</a:t>
            </a:r>
            <a:r>
              <a:rPr lang="nl-NL" altLang="en-US" b="1" dirty="0"/>
              <a:t> </a:t>
            </a:r>
            <a:r>
              <a:rPr lang="nl-NL" altLang="en-US" dirty="0"/>
              <a:t>over de weg. </a:t>
            </a:r>
            <a:r>
              <a:rPr lang="nl-NL" altLang="en-US"/>
              <a:t>Dus 90 km!</a:t>
            </a:r>
            <a:endParaRPr lang="nl-NL" altLang="en-US" dirty="0"/>
          </a:p>
          <a:p>
            <a:pPr marL="0" indent="0">
              <a:buNone/>
            </a:pPr>
            <a:endParaRPr lang="nl-NL" altLang="en-US" dirty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988" y="3338113"/>
            <a:ext cx="4028023" cy="319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FC954AA-785E-4929-5149-3DBE95C57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348292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Office PowerPoint</Application>
  <PresentationFormat>Diavoorstelling (4:3)</PresentationFormat>
  <Paragraphs>54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Aptos</vt:lpstr>
      <vt:lpstr>Trebuchet MS</vt:lpstr>
      <vt:lpstr>Wingdings</vt:lpstr>
      <vt:lpstr>Wingdings 2</vt:lpstr>
      <vt:lpstr>H1.4-1.6-oudpp</vt:lpstr>
      <vt:lpstr>Wiskunde </vt:lpstr>
      <vt:lpstr>Schaal</vt:lpstr>
      <vt:lpstr>Schaal</vt:lpstr>
      <vt:lpstr>Afstand berekenen</vt:lpstr>
      <vt:lpstr>Afstand berekenen - Hemelsbreed</vt:lpstr>
      <vt:lpstr>Afstand berekenen – over de weg (x1,2)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3TL</dc:title>
  <dc:creator>Erik Klepke</dc:creator>
  <cp:lastModifiedBy>Erik Klepke</cp:lastModifiedBy>
  <cp:revision>4</cp:revision>
  <dcterms:created xsi:type="dcterms:W3CDTF">2020-09-17T08:16:01Z</dcterms:created>
  <dcterms:modified xsi:type="dcterms:W3CDTF">2026-07-23T08:28:36Z</dcterms:modified>
</cp:coreProperties>
</file>