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309" r:id="rId6"/>
    <p:sldId id="310" r:id="rId7"/>
    <p:sldId id="312" r:id="rId8"/>
    <p:sldId id="311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456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0" autoAdjust="0"/>
    <p:restoredTop sz="94660"/>
  </p:normalViewPr>
  <p:slideViewPr>
    <p:cSldViewPr>
      <p:cViewPr varScale="1">
        <p:scale>
          <a:sx n="78" d="100"/>
          <a:sy n="78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9A41C-1A08-4255-9673-1497128A77CC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BF33B-7A52-46A5-BE93-EAF83A622F9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6768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B784913-678D-476C-A79F-5DCAD522051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0C93F-E0C6-4997-8FA2-87C9A648DD4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D1B2F40-1C3E-454F-BFFE-8B4BD3E60BFE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DAE25-4260-4316-B292-E92ED317B25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C1ACC-ED5F-4763-8C6F-E18ECEC703E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21AFD-CEA9-43CF-8B25-67001412C89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68D7-8752-43A7-AB94-E252BCE213B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34BE7-149D-403D-A280-1529BD819C6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106AA2-C753-481C-8DC3-A5BE9DD0DE7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718CE-533D-4F9B-82AB-525B350D6B1D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D445BD-BE0A-4B5D-A12E-3837B85C93E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FA42B73-747B-4F89-ABF3-700F3B65652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Symmetrie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F491046-86A3-53EF-B244-8EFD3783C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45CF599-0878-371F-46A9-FE1FBE1F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F7664-84C4-49E5-E141-DB4D2157B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Theorie Symmetrie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D0AB91-4B91-1E1B-5F1B-8E3B8A67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Namen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Evenwijdig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Parallel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&gt;&gt;</a:t>
            </a:r>
          </a:p>
          <a:p>
            <a:pPr marL="514350" indent="-514350">
              <a:buFont typeface="+mj-lt"/>
              <a:buAutoNum type="alphaLcPeriod"/>
            </a:pPr>
            <a:endParaRPr lang="nl-NL" dirty="0"/>
          </a:p>
          <a:p>
            <a:pPr marL="514350" indent="-514350">
              <a:buFont typeface="+mj-lt"/>
              <a:buAutoNum type="alphaL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6B1188C-CC52-6E9B-9F99-ADD1FD4C4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2636912"/>
            <a:ext cx="3600400" cy="235709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8F7884A-4D7A-3468-AE92-7D2E62EA8D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30" r="-798"/>
          <a:stretch/>
        </p:blipFill>
        <p:spPr>
          <a:xfrm>
            <a:off x="5076056" y="5357928"/>
            <a:ext cx="2880320" cy="124448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490FB7C-BCA5-9C44-9D23-E4CB06F4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18921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AFED76-4EEB-ECDB-B28F-892F4E820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Symmetrie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38184C-3EB8-6EFD-7829-84C372D76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7239000" cy="4846638"/>
          </a:xfrm>
        </p:spPr>
        <p:txBody>
          <a:bodyPr/>
          <a:lstStyle/>
          <a:p>
            <a:r>
              <a:rPr lang="nl-NL" dirty="0"/>
              <a:t>Betekenis: </a:t>
            </a:r>
            <a:r>
              <a:rPr lang="nl-NL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symmetrie bij een object als twee helften van het object in een bepaalde zin elkaars </a:t>
            </a:r>
            <a:r>
              <a:rPr lang="nl-NL" b="0" i="0" u="sng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spiegelbeeld</a:t>
            </a:r>
            <a:r>
              <a:rPr lang="nl-NL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zijn. 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4EEEDC-8F40-6C77-24D1-50DD179E5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717032"/>
            <a:ext cx="4136425" cy="229496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A01B4F-1DF1-723A-A6CB-B127998E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8678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C1C3D-3CE2-966D-4383-012717C9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Symmetrie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037E15-97A9-C22C-514D-8EB38989E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Verschillende vormen</a:t>
            </a:r>
          </a:p>
          <a:p>
            <a:endParaRPr lang="nl-NL" dirty="0"/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Lijnsymmetrie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Draaisymmetrie</a:t>
            </a:r>
          </a:p>
          <a:p>
            <a:pPr marL="762000" lvl="1" indent="-514350">
              <a:buFont typeface="+mj-lt"/>
              <a:buAutoNum type="alphaLcPeriod"/>
            </a:pPr>
            <a:r>
              <a:rPr lang="nl-NL" dirty="0"/>
              <a:t>Puntsymmetrie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Schuifsymmetrie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78968C0-F37F-9557-EB8D-CEBE9CCD1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4869160"/>
            <a:ext cx="5022767" cy="136435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F33836-F883-F709-DDA9-3272F3E4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2011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C1C3D-3CE2-966D-4383-012717C9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LIJNSymmetrie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037E15-97A9-C22C-514D-8EB38989E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Spiegelbeeld in een lijn</a:t>
            </a:r>
          </a:p>
          <a:p>
            <a:r>
              <a:rPr lang="nl-NL" dirty="0"/>
              <a:t>Vouw-symmetrie</a:t>
            </a:r>
          </a:p>
          <a:p>
            <a:r>
              <a:rPr lang="nl-NL" dirty="0" err="1"/>
              <a:t>Symmetrie-as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B20F41C-F043-C8D2-BB3C-9F25662B2F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625"/>
          <a:stretch/>
        </p:blipFill>
        <p:spPr>
          <a:xfrm>
            <a:off x="6444208" y="172095"/>
            <a:ext cx="1398375" cy="144016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CC53167-C866-99BF-73EC-BEDC751A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3407394"/>
            <a:ext cx="3960440" cy="2865318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48CB6C-3BE7-E6E1-2DD5-D11510FCB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0658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C1C3D-3CE2-966D-4383-012717C9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DraaiSymmetrie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037E15-97A9-C22C-514D-8EB38989E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Draaien van de figuur</a:t>
            </a:r>
          </a:p>
          <a:p>
            <a:r>
              <a:rPr lang="nl-NL" dirty="0"/>
              <a:t>Hele cirkel is 360 graden</a:t>
            </a:r>
          </a:p>
          <a:p>
            <a:r>
              <a:rPr lang="nl-NL" dirty="0"/>
              <a:t>Hoe vaak draaien?</a:t>
            </a:r>
          </a:p>
          <a:p>
            <a:r>
              <a:rPr lang="nl-NL" dirty="0"/>
              <a:t>Draaihoek = (360 : hoe vaak) = ... graden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368015D-7D5B-3AB2-4C1A-3B37DDA3B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789122"/>
            <a:ext cx="3816424" cy="266724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C66F09-B7C0-800E-8238-7755CFAB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0503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C1C3D-3CE2-966D-4383-012717C9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puntSymmetrie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037E15-97A9-C22C-514D-8EB38989E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Draaien van de figuur</a:t>
            </a:r>
          </a:p>
          <a:p>
            <a:r>
              <a:rPr lang="nl-NL" dirty="0"/>
              <a:t>Hele cirkel is 360 graden</a:t>
            </a:r>
          </a:p>
          <a:p>
            <a:r>
              <a:rPr lang="nl-NL" dirty="0"/>
              <a:t>Figuur kan maar 2x draaien</a:t>
            </a:r>
          </a:p>
          <a:p>
            <a:r>
              <a:rPr lang="nl-NL" dirty="0"/>
              <a:t>Draaihoek = 360 : 2 = </a:t>
            </a:r>
            <a:r>
              <a:rPr lang="nl-NL" u="sng" dirty="0"/>
              <a:t>180 graden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ED66EF0-EFAC-41E5-571C-603A0B0C2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4293096"/>
            <a:ext cx="1428750" cy="1428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22556FA-458B-0A5F-2E52-651CCE1EC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3933056"/>
            <a:ext cx="1724025" cy="265747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E2DC6C-4D0B-6B30-00E1-D5D3EA452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9651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C1C3D-3CE2-966D-4383-012717C9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schuifSymmetrie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037E15-97A9-C22C-514D-8EB38989E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Herhalen van de figuur</a:t>
            </a:r>
          </a:p>
          <a:p>
            <a:r>
              <a:rPr lang="nl-NL" dirty="0"/>
              <a:t>Na verschuiven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6001138-B072-B73A-EF97-ED5748349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68" y="4345424"/>
            <a:ext cx="3199268" cy="183741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D3486DE-2446-E194-3CEF-80A5DB1219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90" t="7999" r="13622" b="-7999"/>
          <a:stretch/>
        </p:blipFill>
        <p:spPr>
          <a:xfrm>
            <a:off x="4583498" y="1988840"/>
            <a:ext cx="3112702" cy="256193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50C5BB-2386-9907-11CF-4428CBF8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544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35C0E-3F74-72AE-8A57-8218AFC2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spiegelen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6D375B-7FB2-3461-BDAB-FBE9539AE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Figuur natekenen</a:t>
            </a:r>
          </a:p>
          <a:p>
            <a:endParaRPr lang="nl-NL" dirty="0"/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Lijnspiegelen</a:t>
            </a:r>
          </a:p>
          <a:p>
            <a:pPr marL="514350" indent="-514350">
              <a:buFont typeface="+mj-lt"/>
              <a:buAutoNum type="alphaLcPeriod"/>
            </a:pPr>
            <a:r>
              <a:rPr lang="nl-NL" dirty="0"/>
              <a:t>Puntspiegelen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3C0074D-1869-9AFD-A178-01B6CAC5D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3212976"/>
            <a:ext cx="3771899" cy="272891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3DD35D-749D-F6BC-71A6-66BFC08A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356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A67D0B-CA4B-2ACB-9CDE-D5936293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Lijnspiegelen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45122F-726E-F7D1-9811-6631D9271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Figuur natekenen</a:t>
            </a:r>
          </a:p>
          <a:p>
            <a:r>
              <a:rPr lang="nl-NL" dirty="0"/>
              <a:t>Trek een lijn</a:t>
            </a:r>
          </a:p>
          <a:p>
            <a:r>
              <a:rPr lang="nl-NL" dirty="0"/>
              <a:t>Gebruik geodriehoek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AA2266E-15D9-A5FC-53C5-B315ACC58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3284984"/>
            <a:ext cx="3459398" cy="2658988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A733633-0748-823F-2EC9-2DEFB3A62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60162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A67D0B-CA4B-2ACB-9CDE-D5936293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puntspiegelen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45122F-726E-F7D1-9811-6631D9271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Figuur natekenen</a:t>
            </a:r>
          </a:p>
          <a:p>
            <a:r>
              <a:rPr lang="nl-NL" dirty="0"/>
              <a:t>Trek een lijn</a:t>
            </a:r>
          </a:p>
          <a:p>
            <a:r>
              <a:rPr lang="nl-NL" dirty="0"/>
              <a:t>Gebruik geodriehoek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5CC27C4-B794-D849-430F-1ABBF4778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358" y="3789040"/>
            <a:ext cx="4492683" cy="184841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80EF3D5-4946-C100-1E52-64F3098C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3796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Symmetrie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F0D6859-BD6B-9010-DB5A-6520481B0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2420888"/>
            <a:ext cx="3854254" cy="2728292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7BFCE16-7F89-8D04-B0F1-6A692F39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190</Words>
  <Application>Microsoft Office PowerPoint</Application>
  <PresentationFormat>Diavoorstelling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Aptos</vt:lpstr>
      <vt:lpstr>Arial</vt:lpstr>
      <vt:lpstr>Trebuchet MS</vt:lpstr>
      <vt:lpstr>Wingdings</vt:lpstr>
      <vt:lpstr>Wingdings 2</vt:lpstr>
      <vt:lpstr>H1.4-1.6-oudpp</vt:lpstr>
      <vt:lpstr>Wiskunde</vt:lpstr>
      <vt:lpstr>Wiskunde leer je door:</vt:lpstr>
      <vt:lpstr>Theorie Symmetrie</vt:lpstr>
      <vt:lpstr>Symmetrie</vt:lpstr>
      <vt:lpstr>Symmetrie</vt:lpstr>
      <vt:lpstr>LIJNSymmetrie</vt:lpstr>
      <vt:lpstr>DraaiSymmetrie</vt:lpstr>
      <vt:lpstr>puntSymmetrie</vt:lpstr>
      <vt:lpstr>schuifSymmetrie</vt:lpstr>
      <vt:lpstr>spiegelen</vt:lpstr>
      <vt:lpstr>Lijnspiegelen</vt:lpstr>
      <vt:lpstr>puntspiegelen</vt:lpstr>
      <vt:lpstr>Symmetrie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153</cp:revision>
  <dcterms:created xsi:type="dcterms:W3CDTF">2013-09-15T12:09:42Z</dcterms:created>
  <dcterms:modified xsi:type="dcterms:W3CDTF">2026-07-23T08:52:18Z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