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309" r:id="rId3"/>
    <p:sldId id="438" r:id="rId4"/>
    <p:sldId id="439" r:id="rId5"/>
    <p:sldId id="440" r:id="rId6"/>
    <p:sldId id="441" r:id="rId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6CE95-77AA-4968-89E4-20D84F0226FC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E2985-29BA-4023-B66F-BF81BEE0A7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0867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70BB7A0-B64F-4BDF-B464-B63EE326290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0D13E-F83D-495D-8F70-CFA52497496E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EADB854-9FA0-4115-9AF3-4D921CE3FEEE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63F19-EAAC-44F7-8BF8-82BCE1B5FDA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891F-1AAC-4EB5-9F1F-AC143E67427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584B8-60F1-462F-8AEB-5F9C32ADB5D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4F91E-2100-4A17-B527-7FD2E2E843B4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D5C4D-4210-4FEC-88C0-6AA513987A0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1EC774-5845-4127-AE44-AE710FCE1E11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3E214-8F4A-4027-9F4A-5FC78941EB3E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5BDEC8-1B01-4E0D-8DB2-D7266521C67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B453002-EF14-4D2B-BA0F-5F05CFB64A9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 err="1"/>
              <a:t>Table</a:t>
            </a:r>
            <a:r>
              <a:rPr lang="nl-NL" altLang="en-US" dirty="0"/>
              <a:t> functie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237EEDF-7239-BC03-9211-05942A92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43F9E8-85D0-0EF5-31B7-F05F832D9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9C60A1-2E4F-3E0A-DD9E-99BBC3A1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B6BFAF-ED28-98C3-0C1A-5AFE610FD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Foutloos en sneller tabel uitrekenen?</a:t>
            </a:r>
          </a:p>
          <a:p>
            <a:endParaRPr lang="nl-NL" dirty="0"/>
          </a:p>
          <a:p>
            <a:r>
              <a:rPr lang="nl-NL" dirty="0"/>
              <a:t>y = 1,5x + x</a:t>
            </a:r>
            <a:r>
              <a:rPr lang="nl-NL" baseline="30000" dirty="0"/>
              <a:t>2,35</a:t>
            </a:r>
            <a:r>
              <a:rPr lang="nl-NL" dirty="0"/>
              <a:t> +3</a:t>
            </a:r>
          </a:p>
          <a:p>
            <a:endParaRPr lang="nl-NL" dirty="0"/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CD5519C-2B2E-1543-F829-AAFD1AA68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535" y="2564904"/>
            <a:ext cx="2231329" cy="4121253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DDC1FA4-1D41-C41C-256A-C57616AD2664}"/>
              </a:ext>
            </a:extLst>
          </p:cNvPr>
          <p:cNvGraphicFramePr>
            <a:graphicFrameLocks noGrp="1"/>
          </p:cNvGraphicFramePr>
          <p:nvPr/>
        </p:nvGraphicFramePr>
        <p:xfrm>
          <a:off x="818631" y="4149080"/>
          <a:ext cx="499739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478">
                  <a:extLst>
                    <a:ext uri="{9D8B030D-6E8A-4147-A177-3AD203B41FA5}">
                      <a16:colId xmlns:a16="http://schemas.microsoft.com/office/drawing/2014/main" val="1010829823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655216109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1206223063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2758342077"/>
                    </a:ext>
                  </a:extLst>
                </a:gridCol>
                <a:gridCol w="999478">
                  <a:extLst>
                    <a:ext uri="{9D8B030D-6E8A-4147-A177-3AD203B41FA5}">
                      <a16:colId xmlns:a16="http://schemas.microsoft.com/office/drawing/2014/main" val="3801325720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06133"/>
                  </a:ext>
                </a:extLst>
              </a:tr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28207"/>
                  </a:ext>
                </a:extLst>
              </a:tr>
            </a:tbl>
          </a:graphicData>
        </a:graphic>
      </p:graphicFrame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DF9B61A6-C767-E3E2-9CFA-3F83F794B89A}"/>
              </a:ext>
            </a:extLst>
          </p:cNvPr>
          <p:cNvCxnSpPr/>
          <p:nvPr/>
        </p:nvCxnSpPr>
        <p:spPr>
          <a:xfrm>
            <a:off x="7088388" y="2250855"/>
            <a:ext cx="936104" cy="242066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601A68-AEC2-2083-E6AE-83668C0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0561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FB998-197D-ACB0-3968-3A4A8DC2B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84C40A0-B47A-F079-2194-24AD22682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Druk op &lt;</a:t>
            </a:r>
            <a:r>
              <a:rPr lang="nl-NL" dirty="0" err="1">
                <a:solidFill>
                  <a:srgbClr val="FF0000"/>
                </a:solidFill>
              </a:rPr>
              <a:t>table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 err="1">
                <a:solidFill>
                  <a:srgbClr val="FF0000"/>
                </a:solidFill>
              </a:rPr>
              <a:t>clear</a:t>
            </a:r>
            <a:r>
              <a:rPr lang="nl-NL" dirty="0"/>
              <a:t>&gt; als er nog een formule staat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Je ziet: &lt;</a:t>
            </a:r>
            <a:r>
              <a:rPr lang="nl-NL" dirty="0">
                <a:solidFill>
                  <a:srgbClr val="FF0000"/>
                </a:solidFill>
              </a:rPr>
              <a:t>y =</a:t>
            </a:r>
            <a:r>
              <a:rPr lang="nl-NL" dirty="0">
                <a:solidFill>
                  <a:srgbClr val="7030A0"/>
                </a:solidFill>
              </a:rPr>
              <a:t>            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Vul de formule verder in. Gebruik </a:t>
            </a:r>
            <a:r>
              <a:rPr lang="nl-NL"/>
              <a:t>de &lt;</a:t>
            </a:r>
            <a:r>
              <a:rPr lang="nl-NL">
                <a:solidFill>
                  <a:srgbClr val="FF0000"/>
                </a:solidFill>
              </a:rPr>
              <a:t>x</a:t>
            </a:r>
            <a:r>
              <a:rPr lang="nl-NL"/>
              <a:t>&gt; </a:t>
            </a:r>
            <a:r>
              <a:rPr lang="nl-NL" dirty="0"/>
              <a:t>voor de letter rechts in de formule.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Druk op &lt;</a:t>
            </a:r>
            <a:r>
              <a:rPr lang="nl-NL" dirty="0">
                <a:solidFill>
                  <a:srgbClr val="FF0000"/>
                </a:solidFill>
              </a:rPr>
              <a:t>enter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E539466-AF1B-F380-3258-26646A7CC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471" y="3717032"/>
            <a:ext cx="1262729" cy="232589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DE04CA17-E22E-6BD1-671F-1423E4D0B744}"/>
              </a:ext>
            </a:extLst>
          </p:cNvPr>
          <p:cNvCxnSpPr>
            <a:cxnSpLocks/>
          </p:cNvCxnSpPr>
          <p:nvPr/>
        </p:nvCxnSpPr>
        <p:spPr>
          <a:xfrm flipH="1" flipV="1">
            <a:off x="6804248" y="5583400"/>
            <a:ext cx="723972" cy="5767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1B72F8-D1B7-1BB1-42A5-F5814AF7E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54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58CA-7417-5778-B064-989B92E10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4DF00-0505-11BC-C63F-54AB80D30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9D3A55-07BA-23C5-0448-EFA6D69AC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komt nu in 2e scherm: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Start=</a:t>
            </a:r>
            <a:r>
              <a:rPr lang="nl-NL" dirty="0"/>
              <a:t>&gt; wat laat je eerst zien in scherm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Step=</a:t>
            </a:r>
            <a:r>
              <a:rPr lang="nl-NL" dirty="0"/>
              <a:t>&gt;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/>
              <a:t>hoe grote stappen</a:t>
            </a:r>
            <a:r>
              <a:rPr lang="nl-NL" dirty="0">
                <a:solidFill>
                  <a:srgbClr val="7030A0"/>
                </a:solidFill>
              </a:rPr>
              <a:t>            </a:t>
            </a:r>
            <a:r>
              <a:rPr lang="nl-NL" dirty="0"/>
              <a:t>&gt;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Auto</a:t>
            </a:r>
            <a:r>
              <a:rPr lang="nl-NL" dirty="0"/>
              <a:t>&gt;   altijd aan laten staan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 err="1"/>
              <a:t>Ask</a:t>
            </a:r>
            <a:r>
              <a:rPr lang="nl-NL" dirty="0"/>
              <a:t>-x&gt;  </a:t>
            </a:r>
            <a:r>
              <a:rPr lang="nl-NL" dirty="0" err="1"/>
              <a:t>nvt</a:t>
            </a: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&lt;</a:t>
            </a:r>
            <a:r>
              <a:rPr lang="nl-NL" dirty="0">
                <a:solidFill>
                  <a:srgbClr val="FF0000"/>
                </a:solidFill>
              </a:rPr>
              <a:t>OK</a:t>
            </a:r>
            <a:r>
              <a:rPr lang="nl-NL" dirty="0"/>
              <a:t>&gt;     genereer de tabel</a:t>
            </a:r>
            <a:endParaRPr lang="nl-NL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562959-960D-5A4F-3526-A2AF8B491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84765"/>
            <a:ext cx="1262729" cy="232589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68E4F7A9-2037-7E74-9FE0-F4325A258322}"/>
              </a:ext>
            </a:extLst>
          </p:cNvPr>
          <p:cNvCxnSpPr>
            <a:cxnSpLocks/>
          </p:cNvCxnSpPr>
          <p:nvPr/>
        </p:nvCxnSpPr>
        <p:spPr>
          <a:xfrm flipH="1" flipV="1">
            <a:off x="7596336" y="1032971"/>
            <a:ext cx="723972" cy="57675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2D9C3B49-ECC9-283C-0A7E-3CB86BF6B764}"/>
              </a:ext>
            </a:extLst>
          </p:cNvPr>
          <p:cNvSpPr txBox="1"/>
          <p:nvPr/>
        </p:nvSpPr>
        <p:spPr>
          <a:xfrm>
            <a:off x="2712926" y="2228671"/>
            <a:ext cx="2727548" cy="1200329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accent1">
                <a:alpha val="98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Start=</a:t>
            </a:r>
            <a:r>
              <a:rPr lang="nl-NL" dirty="0">
                <a:highlight>
                  <a:srgbClr val="808080"/>
                </a:highlight>
              </a:rPr>
              <a:t>0</a:t>
            </a:r>
          </a:p>
          <a:p>
            <a:r>
              <a:rPr lang="nl-NL" dirty="0"/>
              <a:t>Step=1</a:t>
            </a:r>
          </a:p>
          <a:p>
            <a:r>
              <a:rPr lang="nl-NL" dirty="0">
                <a:highlight>
                  <a:srgbClr val="808080"/>
                </a:highlight>
              </a:rPr>
              <a:t>Auto </a:t>
            </a:r>
            <a:r>
              <a:rPr lang="nl-NL" dirty="0"/>
              <a:t>    </a:t>
            </a:r>
            <a:r>
              <a:rPr lang="nl-NL" dirty="0" err="1"/>
              <a:t>Ask</a:t>
            </a:r>
            <a:r>
              <a:rPr lang="nl-NL" dirty="0"/>
              <a:t>-x</a:t>
            </a:r>
          </a:p>
          <a:p>
            <a:r>
              <a:rPr lang="nl-NL" dirty="0"/>
              <a:t>                                OK      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75C45C-D3B5-36FD-EBC2-738D1E5B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6836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6C95E-5F60-8FC7-F65B-FBC89B0D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 functie ti30xb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7AE384-9D58-EA2B-EE6D-C94F02824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rekenmachine genereert een oneindige tabel.</a:t>
            </a:r>
          </a:p>
          <a:p>
            <a:endParaRPr lang="nl-NL" dirty="0"/>
          </a:p>
          <a:p>
            <a:r>
              <a:rPr lang="nl-NL" dirty="0"/>
              <a:t>Je ziet alleen er maar een paar regels van door het kleine scherm.</a:t>
            </a:r>
          </a:p>
          <a:p>
            <a:endParaRPr lang="nl-NL" dirty="0"/>
          </a:p>
          <a:p>
            <a:r>
              <a:rPr lang="nl-NL" dirty="0"/>
              <a:t>Je </a:t>
            </a:r>
            <a:r>
              <a:rPr lang="nl-NL" dirty="0" err="1"/>
              <a:t>scrollt</a:t>
            </a:r>
            <a:r>
              <a:rPr lang="nl-NL" dirty="0"/>
              <a:t> naar je antwoorden.</a:t>
            </a:r>
          </a:p>
          <a:p>
            <a:endParaRPr lang="nl-NL" dirty="0"/>
          </a:p>
          <a:p>
            <a:r>
              <a:rPr lang="nl-NL" dirty="0"/>
              <a:t>Of je gebruikt &lt;Start&gt; en &lt;Step&gt; handig. </a:t>
            </a:r>
            <a:r>
              <a:rPr lang="nl-NL"/>
              <a:t>Oefenen!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46B86A-16A4-B039-3540-E917570C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44406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211</Words>
  <Application>Microsoft Office PowerPoint</Application>
  <PresentationFormat>Diavoorstelling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Aptos</vt:lpstr>
      <vt:lpstr>Trebuchet MS</vt:lpstr>
      <vt:lpstr>Wingdings</vt:lpstr>
      <vt:lpstr>Wingdings 2</vt:lpstr>
      <vt:lpstr>H1.4-1.6-oudpp</vt:lpstr>
      <vt:lpstr>Wiskunde </vt:lpstr>
      <vt:lpstr>Wiskunde leer je door:</vt:lpstr>
      <vt:lpstr>Table functie TI30XB</vt:lpstr>
      <vt:lpstr>Table functie TI30XB</vt:lpstr>
      <vt:lpstr>Table functie TI30XB</vt:lpstr>
      <vt:lpstr>Table functie ti30xb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214</cp:revision>
  <dcterms:created xsi:type="dcterms:W3CDTF">2013-09-15T12:09:42Z</dcterms:created>
  <dcterms:modified xsi:type="dcterms:W3CDTF">2026-07-22T09:11:55Z</dcterms:modified>
</cp:coreProperties>
</file>