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309" r:id="rId3"/>
    <p:sldId id="425" r:id="rId4"/>
    <p:sldId id="426" r:id="rId5"/>
    <p:sldId id="432" r:id="rId6"/>
    <p:sldId id="430" r:id="rId7"/>
    <p:sldId id="427" r:id="rId8"/>
    <p:sldId id="433" r:id="rId9"/>
    <p:sldId id="428" r:id="rId10"/>
    <p:sldId id="429" r:id="rId11"/>
    <p:sldId id="431" r:id="rId12"/>
    <p:sldId id="435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A013"/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642" autoAdjust="0"/>
  </p:normalViewPr>
  <p:slideViewPr>
    <p:cSldViewPr>
      <p:cViewPr varScale="1">
        <p:scale>
          <a:sx n="82" d="100"/>
          <a:sy n="82" d="100"/>
        </p:scale>
        <p:origin x="1474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95296-3353-47AB-990A-4E5256692830}" type="datetimeFigureOut">
              <a:rPr lang="nl-NL" smtClean="0"/>
              <a:t>22-7-2026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8CE5F-3EF3-4685-9F36-C931D8150BE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63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8CE5F-3EF3-4685-9F36-C931D8150BEA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6649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5BC368C-EB17-4F91-A744-7D7584D30BBC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5D419-37E3-437F-9C90-D3FCA22EEFEB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125B9576-0B5F-4039-AF56-B21851A49EB1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DDA56-8B46-4EA9-A720-C9B2FB1462A5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DBAE7-B235-4F68-9088-7B7E5CB9FA9D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714EE-3D08-4C90-98B0-605A7DD8F1A7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7DC88-785D-4B96-B46B-725BD74FAA00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FED0E-F249-42A7-ACB3-258F287B0BCA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3ADB41-1FA9-4BFE-95D3-CADBAFEB1FC4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17558-CBC0-4CBE-900D-15CD9C278418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D43FAF5-DD1C-4CF8-88E6-F16DF9F06F79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F4BA83C-F5DB-4E61-8A3C-E8E2B64CDB61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6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Tijd omrekenen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4E6903F-0019-D5D8-6B9E-BA9A09150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2FBA1A8-94B7-761E-A470-AD4A8A89A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DD72DC-9219-49B8-9610-70E184EC8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Eenheden van 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93DBF2-4A88-40D9-BF43-9AD0B097B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299" y="1573218"/>
            <a:ext cx="7239000" cy="4846638"/>
          </a:xfrm>
        </p:spPr>
        <p:txBody>
          <a:bodyPr/>
          <a:lstStyle/>
          <a:p>
            <a:r>
              <a:rPr lang="nl-NL" dirty="0"/>
              <a:t>De tijd vliegt..</a:t>
            </a:r>
          </a:p>
          <a:p>
            <a:r>
              <a:rPr lang="nl-NL" sz="2000" dirty="0"/>
              <a:t>Seconden</a:t>
            </a:r>
          </a:p>
          <a:p>
            <a:r>
              <a:rPr lang="nl-NL" sz="2000" dirty="0"/>
              <a:t>Minuten</a:t>
            </a:r>
          </a:p>
          <a:p>
            <a:r>
              <a:rPr lang="nl-NL" sz="2000" dirty="0"/>
              <a:t>Uren</a:t>
            </a:r>
          </a:p>
          <a:p>
            <a:r>
              <a:rPr lang="nl-NL" sz="2000" dirty="0"/>
              <a:t>Dagen</a:t>
            </a:r>
          </a:p>
          <a:p>
            <a:r>
              <a:rPr lang="nl-NL" sz="2000" dirty="0"/>
              <a:t>Weken</a:t>
            </a:r>
          </a:p>
          <a:p>
            <a:r>
              <a:rPr lang="nl-NL" sz="2000" dirty="0"/>
              <a:t>Maanden</a:t>
            </a:r>
          </a:p>
          <a:p>
            <a:r>
              <a:rPr lang="nl-NL" sz="2000" dirty="0"/>
              <a:t>Kwartalen</a:t>
            </a:r>
          </a:p>
          <a:p>
            <a:r>
              <a:rPr lang="nl-NL" sz="2000" dirty="0"/>
              <a:t>Jaren</a:t>
            </a:r>
          </a:p>
          <a:p>
            <a:r>
              <a:rPr lang="nl-NL" sz="2000" dirty="0"/>
              <a:t>Decennia</a:t>
            </a:r>
          </a:p>
          <a:p>
            <a:r>
              <a:rPr lang="nl-NL" sz="2000" dirty="0"/>
              <a:t>Eeuwen</a:t>
            </a:r>
          </a:p>
          <a:p>
            <a:r>
              <a:rPr lang="nl-NL" sz="2000" dirty="0"/>
              <a:t>Millennia</a:t>
            </a:r>
          </a:p>
          <a:p>
            <a:r>
              <a:rPr lang="nl-NL" sz="2000" dirty="0"/>
              <a:t>Eons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88E1FA3-2A76-4E10-B555-651CC1D592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3928" y="2852936"/>
            <a:ext cx="2376264" cy="3506595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FD2B925-B143-4BFF-8283-7D2EDE07A2D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3D77124-B158-8231-EB09-079CD34DD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453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53"/>
    </mc:Choice>
    <mc:Fallback xmlns="">
      <p:transition spd="slow" advTm="176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333894-02AB-4DEC-A061-7E7A5553C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Eenheden van 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3B87BF-E424-4033-91D8-06AC65798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rgbClr val="10A013"/>
                </a:solidFill>
              </a:rPr>
              <a:t>Welke moet je kennen?</a:t>
            </a:r>
          </a:p>
          <a:p>
            <a:r>
              <a:rPr lang="nl-NL" dirty="0"/>
              <a:t>1 millennium = 10 eeuwen </a:t>
            </a:r>
            <a:r>
              <a:rPr lang="nl-NL" sz="2000" i="1" dirty="0"/>
              <a:t>o</a:t>
            </a:r>
            <a:r>
              <a:rPr lang="nl-NL" sz="2400" i="1" dirty="0"/>
              <a:t>f </a:t>
            </a:r>
            <a:r>
              <a:rPr lang="nl-NL" dirty="0"/>
              <a:t>1000 jaar</a:t>
            </a:r>
          </a:p>
          <a:p>
            <a:r>
              <a:rPr lang="nl-NL" dirty="0"/>
              <a:t>1 eeuw = 100 jaar</a:t>
            </a:r>
          </a:p>
          <a:p>
            <a:r>
              <a:rPr lang="nl-NL" dirty="0"/>
              <a:t>1 jaar = 365 dagen</a:t>
            </a:r>
            <a:r>
              <a:rPr lang="nl-NL" sz="2000" i="1" dirty="0"/>
              <a:t> of </a:t>
            </a:r>
            <a:r>
              <a:rPr lang="nl-NL" dirty="0"/>
              <a:t>12 maanden </a:t>
            </a:r>
            <a:r>
              <a:rPr lang="nl-NL" sz="2000" i="1" dirty="0"/>
              <a:t>of</a:t>
            </a:r>
            <a:r>
              <a:rPr lang="nl-NL" sz="2800" i="1" dirty="0"/>
              <a:t> </a:t>
            </a:r>
            <a:r>
              <a:rPr lang="nl-NL" dirty="0"/>
              <a:t>4 kwartalen </a:t>
            </a:r>
            <a:r>
              <a:rPr lang="nl-NL" sz="2000" i="1" dirty="0"/>
              <a:t>of</a:t>
            </a:r>
            <a:r>
              <a:rPr lang="nl-NL" dirty="0"/>
              <a:t> 52 weken</a:t>
            </a:r>
          </a:p>
          <a:p>
            <a:r>
              <a:rPr lang="nl-NL" dirty="0"/>
              <a:t>1 kwartaal = 3 maanden</a:t>
            </a:r>
            <a:r>
              <a:rPr lang="nl-NL" sz="2800" i="1" dirty="0"/>
              <a:t> </a:t>
            </a:r>
            <a:r>
              <a:rPr lang="nl-NL" sz="2000" i="1" dirty="0"/>
              <a:t>of</a:t>
            </a:r>
            <a:r>
              <a:rPr lang="nl-NL" sz="3600" i="1" dirty="0"/>
              <a:t> </a:t>
            </a:r>
            <a:r>
              <a:rPr lang="nl-NL" dirty="0"/>
              <a:t>13 weken</a:t>
            </a:r>
          </a:p>
          <a:p>
            <a:r>
              <a:rPr lang="nl-NL" dirty="0"/>
              <a:t>1 week = 7 dagen</a:t>
            </a:r>
          </a:p>
          <a:p>
            <a:r>
              <a:rPr lang="nl-NL" dirty="0"/>
              <a:t>1 dag = 24 uur</a:t>
            </a:r>
          </a:p>
          <a:p>
            <a:r>
              <a:rPr lang="nl-NL" dirty="0"/>
              <a:t>1 uur = 60 minuten</a:t>
            </a:r>
          </a:p>
          <a:p>
            <a:r>
              <a:rPr lang="nl-NL" dirty="0"/>
              <a:t>1 minuut = 60 seconden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02F7FFC-2B55-4FAF-9306-A57BBC264F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6993" y="5009831"/>
            <a:ext cx="2088232" cy="1592582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BCD984C-1AB8-4153-933A-FC4EDDA170D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CA0062-3644-439D-C352-DBABEF026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256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48"/>
    </mc:Choice>
    <mc:Fallback xmlns="">
      <p:transition spd="slow" advTm="37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uren naar minuten:</a:t>
            </a:r>
          </a:p>
          <a:p>
            <a:pPr lvl="1"/>
            <a:r>
              <a:rPr lang="nl-NL" dirty="0"/>
              <a:t>Uren vermenigvuldigen met 60.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Voorbeeld: 3,7 uur naar minuten.</a:t>
            </a:r>
          </a:p>
          <a:p>
            <a:pPr marL="292100" lvl="1" indent="0">
              <a:buNone/>
            </a:pPr>
            <a:endParaRPr lang="nl-NL" dirty="0"/>
          </a:p>
          <a:p>
            <a:pPr lvl="1"/>
            <a:r>
              <a:rPr lang="nl-NL" dirty="0"/>
              <a:t>3,7 x 60 = 222 minuten</a:t>
            </a:r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BF4CECC-C797-41DD-9CC6-B5F5277EC9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1103" y="1609725"/>
            <a:ext cx="1585097" cy="1438781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BE59BFA-46D7-41D0-B5C3-B58E865818D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FD35890-F923-8A02-5DD4-E27F6F4CE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272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48"/>
    </mc:Choice>
    <mc:Fallback xmlns="">
      <p:transition spd="slow" advTm="37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uren naar uren/minuten:</a:t>
            </a:r>
          </a:p>
          <a:p>
            <a:pPr lvl="1"/>
            <a:r>
              <a:rPr lang="nl-NL" dirty="0"/>
              <a:t>Voor de komma staan dan de hele uren. Die hele uren haal je uit de som. Wat overblijft (de decimalen) vermenigvuldig je met 60.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Voorbeeld: 3,7 uur naar uren/minuten.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3 hele uren</a:t>
            </a:r>
          </a:p>
          <a:p>
            <a:pPr lvl="1"/>
            <a:r>
              <a:rPr lang="nl-NL" dirty="0"/>
              <a:t>0,7 x 60 = 42 minuten</a:t>
            </a:r>
          </a:p>
          <a:p>
            <a:pPr lvl="1"/>
            <a:r>
              <a:rPr lang="nl-NL" dirty="0"/>
              <a:t>3 uur en 42 minuten</a:t>
            </a:r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BF4CECC-C797-41DD-9CC6-B5F5277EC9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4208" y="3068960"/>
            <a:ext cx="1585097" cy="1438781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BE59BFA-46D7-41D0-B5C3-B58E865818D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4FCB54F-F269-C560-EC92-B33A79CA6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035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48"/>
    </mc:Choice>
    <mc:Fallback xmlns="">
      <p:transition spd="slow" advTm="37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minuten naar uur:</a:t>
            </a:r>
          </a:p>
          <a:p>
            <a:pPr lvl="1"/>
            <a:r>
              <a:rPr lang="nl-NL" dirty="0"/>
              <a:t>Minuten delen door 60.</a:t>
            </a:r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lvl="1"/>
            <a:r>
              <a:rPr lang="nl-NL" dirty="0"/>
              <a:t>Voorbeeld: 165 minuten naar uren.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165 : 60 = 2,75</a:t>
            </a:r>
          </a:p>
          <a:p>
            <a:pPr marL="292100" lvl="1" indent="0">
              <a:buNone/>
            </a:pPr>
            <a:endParaRPr lang="nl-NL" dirty="0"/>
          </a:p>
          <a:p>
            <a:pPr lvl="1"/>
            <a:r>
              <a:rPr lang="nl-NL" dirty="0"/>
              <a:t>2,75 uur</a:t>
            </a:r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C4452B1-B655-458C-BE81-C8109159F4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14" t="42866" r="14827" b="2578"/>
          <a:stretch/>
        </p:blipFill>
        <p:spPr>
          <a:xfrm>
            <a:off x="5759588" y="1700808"/>
            <a:ext cx="1954504" cy="144016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749B782-5EF8-421D-9BE8-BE1AA04CEF5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E7D241-E69A-92D6-D757-2809BC285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707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95"/>
    </mc:Choice>
    <mc:Fallback xmlns="">
      <p:transition spd="slow" advTm="329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minuten naar uur/minuten:</a:t>
            </a:r>
          </a:p>
          <a:p>
            <a:pPr lvl="1"/>
            <a:r>
              <a:rPr lang="nl-NL" dirty="0"/>
              <a:t>Minuten delen door 60. Voor de komma staan dan de hele uren. Die hele uren haal je uit de som. Wat resteert omrekenen naar minuten.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Voorbeeld: 165 minuten naar uren.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165 : 60 = 2,75</a:t>
            </a:r>
          </a:p>
          <a:p>
            <a:pPr lvl="1"/>
            <a:r>
              <a:rPr lang="nl-NL" dirty="0"/>
              <a:t>2 hele uren + 0,75 x 60 = 45 minuten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Antwoord: 2 uur en 45 minuten</a:t>
            </a:r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C4452B1-B655-458C-BE81-C8109159F4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14" t="42866" r="14827" b="2578"/>
          <a:stretch/>
        </p:blipFill>
        <p:spPr>
          <a:xfrm>
            <a:off x="6012160" y="3312964"/>
            <a:ext cx="1954504" cy="144016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749B782-5EF8-421D-9BE8-BE1AA04CEF5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079A61-4D4C-9148-F5EA-55D1FEC5E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983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95"/>
    </mc:Choice>
    <mc:Fallback xmlns="">
      <p:transition spd="slow" advTm="329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seconden naar minuten:</a:t>
            </a:r>
          </a:p>
          <a:p>
            <a:pPr lvl="1"/>
            <a:r>
              <a:rPr lang="nl-NL" dirty="0"/>
              <a:t>Seconden delen door 60. Voor de komma staan dan de hele minuten. Die hele minuten haal je uit de som. Wat resteert omrekenen naar seconden.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Voorbeeld: 250 seconden naar minuten.</a:t>
            </a:r>
          </a:p>
          <a:p>
            <a:pPr lvl="1"/>
            <a:r>
              <a:rPr lang="nl-NL" dirty="0"/>
              <a:t>250 : 60 = 4,166 minuten</a:t>
            </a:r>
          </a:p>
          <a:p>
            <a:pPr marL="292100" lvl="1" indent="0">
              <a:buNone/>
            </a:pPr>
            <a:r>
              <a:rPr lang="nl-NL" sz="2000" b="1" dirty="0"/>
              <a:t>Eventueel verder:</a:t>
            </a:r>
          </a:p>
          <a:p>
            <a:pPr lvl="1"/>
            <a:r>
              <a:rPr lang="nl-NL" dirty="0"/>
              <a:t>4 hele minuten + 0,666 x 60 = 10 seconden</a:t>
            </a:r>
          </a:p>
          <a:p>
            <a:pPr lvl="1"/>
            <a:r>
              <a:rPr lang="nl-NL" dirty="0"/>
              <a:t>Antwoord: 4 minuten en 10 seconden</a:t>
            </a:r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E0E6744-E3D2-4C5D-84AF-1FFFFF8F73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428"/>
          <a:stretch/>
        </p:blipFill>
        <p:spPr>
          <a:xfrm>
            <a:off x="6524774" y="3212976"/>
            <a:ext cx="1584176" cy="1438781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4FF3A9E-FB40-5F6E-BC79-440E13D83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260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25"/>
    </mc:Choice>
    <mc:Fallback xmlns="">
      <p:transition spd="slow" advTm="21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uren naar dagen:</a:t>
            </a:r>
          </a:p>
          <a:p>
            <a:pPr lvl="1"/>
            <a:r>
              <a:rPr lang="nl-NL" dirty="0"/>
              <a:t>Uren delen door 24. Voor de komma staan dan de hele dagen. Die hele dagen haal je uit de som. Wat resteert omrekenen naar uren.</a:t>
            </a:r>
          </a:p>
          <a:p>
            <a:pPr marL="292100" lvl="1" indent="0">
              <a:buNone/>
            </a:pPr>
            <a:endParaRPr lang="nl-NL" dirty="0"/>
          </a:p>
          <a:p>
            <a:pPr lvl="1"/>
            <a:r>
              <a:rPr lang="nl-NL" dirty="0"/>
              <a:t>Bijv. 280 uur is hoeveel dagen?</a:t>
            </a:r>
          </a:p>
          <a:p>
            <a:pPr lvl="1"/>
            <a:r>
              <a:rPr lang="nl-NL" dirty="0"/>
              <a:t>280: 24 = 11,66 dagen</a:t>
            </a:r>
          </a:p>
          <a:p>
            <a:pPr marL="292100" lvl="1" indent="0">
              <a:buNone/>
            </a:pPr>
            <a:r>
              <a:rPr lang="nl-NL" sz="2000" b="1" dirty="0"/>
              <a:t>Eventueel verder:</a:t>
            </a:r>
          </a:p>
          <a:p>
            <a:pPr lvl="1"/>
            <a:r>
              <a:rPr lang="nl-NL" dirty="0"/>
              <a:t>11 hele dagen + 0,66 X 24 = 16 uur</a:t>
            </a:r>
          </a:p>
          <a:p>
            <a:pPr lvl="1"/>
            <a:r>
              <a:rPr lang="nl-NL" dirty="0"/>
              <a:t>11 dagen en 16 uur.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E3D62BD-95A2-71C4-BDCB-4738DDD32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2852936"/>
            <a:ext cx="1591194" cy="1438781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1DBE84A-3CE2-884F-ED99-A5A35E165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9364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24"/>
    </mc:Choice>
    <mc:Fallback xmlns="">
      <p:transition spd="slow" advTm="8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jaren naar dagen:</a:t>
            </a:r>
          </a:p>
          <a:p>
            <a:pPr lvl="1"/>
            <a:r>
              <a:rPr lang="nl-NL" dirty="0"/>
              <a:t>Vermenigvuldig je met 365.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lvl="1"/>
            <a:r>
              <a:rPr lang="nl-NL" dirty="0"/>
              <a:t>Voorbeeld: 2,67 jaar naar jaren/dagen.</a:t>
            </a:r>
          </a:p>
          <a:p>
            <a:pPr lvl="1"/>
            <a:r>
              <a:rPr lang="nl-NL" dirty="0"/>
              <a:t>2,67 x 365 = 975 dagen</a:t>
            </a:r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799B3D7-2930-449F-AAC6-B5A266DDD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1752780"/>
            <a:ext cx="1396359" cy="167563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E2444D-17F4-6B5F-5764-662A3DCE0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817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33"/>
    </mc:Choice>
    <mc:Fallback xmlns="">
      <p:transition spd="slow" advTm="29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51859-3BE7-01CA-A073-416596E73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1937CF-2905-AA59-7CC8-7B061E860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00F718B-31AD-4C86-4213-EA6853175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dagen naar jaren:</a:t>
            </a:r>
          </a:p>
          <a:p>
            <a:pPr lvl="1"/>
            <a:r>
              <a:rPr lang="nl-NL" dirty="0"/>
              <a:t>Delen met 365.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lvl="1"/>
            <a:r>
              <a:rPr lang="nl-NL" dirty="0"/>
              <a:t>Voorbeeld: 1898 dagen naar jaren.</a:t>
            </a:r>
          </a:p>
          <a:p>
            <a:pPr lvl="1"/>
            <a:r>
              <a:rPr lang="nl-NL" dirty="0"/>
              <a:t>1898 : 365 = 2,2 jaren</a:t>
            </a:r>
          </a:p>
          <a:p>
            <a:pPr marL="292100" lvl="1" indent="0">
              <a:buNone/>
            </a:pPr>
            <a:r>
              <a:rPr lang="nl-NL" sz="2000" b="1" dirty="0"/>
              <a:t>Eventueel verder:</a:t>
            </a:r>
          </a:p>
          <a:p>
            <a:pPr lvl="1"/>
            <a:r>
              <a:rPr lang="nl-NL" dirty="0"/>
              <a:t>2 jaren + 0,2 x 365 dagen = 2 jaar en 73 dagen</a:t>
            </a:r>
          </a:p>
          <a:p>
            <a:pPr marL="292100" lvl="1" indent="0">
              <a:buNone/>
            </a:pPr>
            <a:endParaRPr lang="nl-NL" sz="2000" b="1" dirty="0"/>
          </a:p>
          <a:p>
            <a:pPr marL="292100" lvl="1" indent="0">
              <a:buNone/>
            </a:pPr>
            <a:endParaRPr lang="nl-NL" sz="2000" b="1" dirty="0"/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6546C85-C91E-25A9-9E8C-5DFD384CA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1752780"/>
            <a:ext cx="1396359" cy="167563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5E6B0B0-CB25-0AC4-132B-623693B32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067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33"/>
    </mc:Choice>
    <mc:Fallback xmlns="">
      <p:transition spd="slow" advTm="29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1.3|0.6|0.6|0.5|0.5|0.8|0.5|0.6|0.5|0.6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5.5|2.2|8.2|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3|3.6|9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3|3.6|9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13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13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1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11.3|5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11.3|5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535</Words>
  <Application>Microsoft Office PowerPoint</Application>
  <PresentationFormat>Diavoorstelling (4:3)</PresentationFormat>
  <Paragraphs>144</Paragraphs>
  <Slides>12</Slides>
  <Notes>1</Notes>
  <HiddenSlides>0</HiddenSlides>
  <MMClips>6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7" baseType="lpstr">
      <vt:lpstr>Calibri</vt:lpstr>
      <vt:lpstr>Trebuchet MS</vt:lpstr>
      <vt:lpstr>Wingdings</vt:lpstr>
      <vt:lpstr>Wingdings 2</vt:lpstr>
      <vt:lpstr>H1.4-1.6-oudpp</vt:lpstr>
      <vt:lpstr>Wiskunde</vt:lpstr>
      <vt:lpstr>Wiskunde leer je door:</vt:lpstr>
      <vt:lpstr>Eenheden van tijd</vt:lpstr>
      <vt:lpstr>Eenheden van tijd</vt:lpstr>
      <vt:lpstr>Tijdeenheden omrekenen</vt:lpstr>
      <vt:lpstr>Tijdeenheden omrekenen</vt:lpstr>
      <vt:lpstr>Tijdeenheden omrekenen</vt:lpstr>
      <vt:lpstr>Tijdeenheden omrekenen</vt:lpstr>
      <vt:lpstr>Tijdeenheden omrekenen</vt:lpstr>
      <vt:lpstr>Tijdeenheden omrekenen</vt:lpstr>
      <vt:lpstr>Tijdeenheden omrekenen</vt:lpstr>
      <vt:lpstr>Tijdeenheden omrekenen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230</cp:revision>
  <dcterms:created xsi:type="dcterms:W3CDTF">2013-09-15T12:09:42Z</dcterms:created>
  <dcterms:modified xsi:type="dcterms:W3CDTF">2026-07-22T09:17:09Z</dcterms:modified>
</cp:coreProperties>
</file>